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82" r:id="rId2"/>
    <p:sldId id="256" r:id="rId3"/>
    <p:sldId id="281" r:id="rId4"/>
    <p:sldId id="277" r:id="rId5"/>
    <p:sldId id="257" r:id="rId6"/>
    <p:sldId id="258" r:id="rId7"/>
    <p:sldId id="278" r:id="rId8"/>
    <p:sldId id="259" r:id="rId9"/>
    <p:sldId id="260" r:id="rId10"/>
    <p:sldId id="263" r:id="rId11"/>
    <p:sldId id="264" r:id="rId12"/>
    <p:sldId id="276" r:id="rId13"/>
    <p:sldId id="265" r:id="rId14"/>
    <p:sldId id="269" r:id="rId15"/>
    <p:sldId id="279" r:id="rId16"/>
    <p:sldId id="280" r:id="rId17"/>
    <p:sldId id="284" r:id="rId18"/>
    <p:sldId id="266" r:id="rId19"/>
    <p:sldId id="285" r:id="rId20"/>
    <p:sldId id="268" r:id="rId2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818181"/>
      </a:tcTxStyle>
      <a:tcStyle>
        <a:tcBdr>
          <a:left>
            <a:ln w="12700" cap="flat">
              <a:solidFill>
                <a:srgbClr val="A1A3A7"/>
              </a:solidFill>
              <a:prstDash val="solid"/>
              <a:miter lim="400000"/>
            </a:ln>
          </a:left>
          <a:right>
            <a:ln w="12700" cap="flat">
              <a:solidFill>
                <a:srgbClr val="A1A3A7"/>
              </a:solidFill>
              <a:prstDash val="solid"/>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solidFill>
                <a:srgbClr val="A1A3A7"/>
              </a:solidFill>
              <a:prstDash val="solid"/>
              <a:miter lim="400000"/>
            </a:ln>
          </a:left>
          <a:right>
            <a:ln w="12700" cap="flat">
              <a:solidFill>
                <a:srgbClr val="A1A3A7"/>
              </a:solidFill>
              <a:prstDash val="solid"/>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firstCol>
    <a:lastRow>
      <a:tcTxStyle b="off" i="off">
        <a:font>
          <a:latin typeface="Helvetica Neue"/>
          <a:ea typeface="Helvetica Neue"/>
          <a:cs typeface="Helvetica Neue"/>
        </a:font>
        <a:srgbClr val="818181"/>
      </a:tcTxStyle>
      <a:tcStyle>
        <a:tcBdr>
          <a:left>
            <a:ln w="12700" cap="flat">
              <a:solidFill>
                <a:srgbClr val="A1A3A7"/>
              </a:solidFill>
              <a:prstDash val="solid"/>
              <a:miter lim="400000"/>
            </a:ln>
          </a:left>
          <a:right>
            <a:ln w="12700" cap="flat">
              <a:solidFill>
                <a:srgbClr val="A1A3A7"/>
              </a:solidFill>
              <a:prstDash val="solid"/>
              <a:miter lim="400000"/>
            </a:ln>
          </a:right>
          <a:top>
            <a:ln w="25400" cap="flat">
              <a:solidFill>
                <a:srgbClr val="66635E"/>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lastRow>
    <a:firstRow>
      <a:tcTxStyle b="off" i="off">
        <a:font>
          <a:latin typeface="Helvetica Neue"/>
          <a:ea typeface="Helvetica Neue"/>
          <a:cs typeface="Helvetica Neue"/>
        </a:font>
        <a:srgbClr val="FFFFFF"/>
      </a:tcTxStyle>
      <a:tcStyle>
        <a:tcBdr>
          <a:left>
            <a:ln w="12700" cap="flat">
              <a:solidFill>
                <a:srgbClr val="A1A3A7"/>
              </a:solidFill>
              <a:prstDash val="solid"/>
              <a:miter lim="400000"/>
            </a:ln>
          </a:left>
          <a:right>
            <a:ln w="12700" cap="flat">
              <a:solidFill>
                <a:srgbClr val="A1A3A7"/>
              </a:solidFill>
              <a:prstDash val="solid"/>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firstRow>
  </a:tblStyle>
  <a:tblStyle styleId="{C7B018BB-80A7-4F77-B60F-C8B233D01FF8}" styleName="">
    <a:tblBg/>
    <a:wholeTbl>
      <a:tcTxStyle b="off" i="off">
        <a:font>
          <a:latin typeface="Helvetica Neue"/>
          <a:ea typeface="Helvetica Neue"/>
          <a:cs typeface="Helvetica Neue"/>
        </a:font>
        <a:srgbClr val="818181"/>
      </a:tcTxStyle>
      <a:tcStyle>
        <a:tcBdr>
          <a:left>
            <a:ln w="12700" cap="flat">
              <a:solidFill>
                <a:srgbClr val="D6D5CB"/>
              </a:solidFill>
              <a:prstDash val="solid"/>
              <a:miter lim="400000"/>
            </a:ln>
          </a:left>
          <a:right>
            <a:ln w="12700" cap="flat">
              <a:solidFill>
                <a:srgbClr val="D6D5CB"/>
              </a:solidFill>
              <a:prstDash val="solid"/>
              <a:miter lim="400000"/>
            </a:ln>
          </a:right>
          <a:top>
            <a:ln w="12700" cap="flat">
              <a:solidFill>
                <a:srgbClr val="D6D5CB"/>
              </a:solidFill>
              <a:prstDash val="solid"/>
              <a:miter lim="400000"/>
            </a:ln>
          </a:top>
          <a:bottom>
            <a:ln w="12700" cap="flat">
              <a:solidFill>
                <a:srgbClr val="D6D5CB"/>
              </a:solidFill>
              <a:prstDash val="solid"/>
              <a:miter lim="400000"/>
            </a:ln>
          </a:bottom>
          <a:insideH>
            <a:ln w="12700" cap="flat">
              <a:solidFill>
                <a:srgbClr val="D6D5CB"/>
              </a:solidFill>
              <a:prstDash val="solid"/>
              <a:miter lim="400000"/>
            </a:ln>
          </a:insideH>
          <a:insideV>
            <a:ln w="12700" cap="flat">
              <a:solidFill>
                <a:srgbClr val="D6D5CB"/>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D6D5CB"/>
              </a:solidFill>
              <a:prstDash val="solid"/>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D6D5CB"/>
              </a:solidFill>
              <a:prstDash val="solid"/>
              <a:miter lim="400000"/>
            </a:ln>
          </a:insideH>
          <a:insideV>
            <a:ln w="12700" cap="flat">
              <a:noFill/>
              <a:miter lim="400000"/>
            </a:ln>
          </a:insideV>
        </a:tcBdr>
        <a:fill>
          <a:noFill/>
        </a:fill>
      </a:tcStyle>
    </a:firstRow>
  </a:tblStyle>
  <a:tblStyle styleId="{EEE7283C-3CF3-47DC-8721-378D4A62B228}" styleName="">
    <a:tblBg/>
    <a:wholeTbl>
      <a:tcTxStyle b="off" i="off">
        <a:font>
          <a:latin typeface="Helvetica Neue"/>
          <a:ea typeface="Helvetica Neue"/>
          <a:cs typeface="Helvetica Neue"/>
        </a:font>
        <a:srgbClr val="818181"/>
      </a:tcTxStyle>
      <a:tcStyle>
        <a:tcBdr>
          <a:left>
            <a:ln w="12700" cap="flat">
              <a:solidFill>
                <a:srgbClr val="87660E">
                  <a:alpha val="85000"/>
                </a:srgbClr>
              </a:solidFill>
              <a:prstDash val="solid"/>
              <a:miter lim="400000"/>
            </a:ln>
          </a:left>
          <a:right>
            <a:ln w="12700" cap="flat">
              <a:solidFill>
                <a:srgbClr val="87660E">
                  <a:alpha val="85000"/>
                </a:srgbClr>
              </a:solidFill>
              <a:prstDash val="solid"/>
              <a:miter lim="400000"/>
            </a:ln>
          </a:right>
          <a:top>
            <a:ln w="12700" cap="flat">
              <a:solidFill>
                <a:schemeClr val="accent3">
                  <a:satOff val="9881"/>
                  <a:lumOff val="-13155"/>
                  <a:alpha val="85000"/>
                </a:schemeClr>
              </a:solidFill>
              <a:prstDash val="solid"/>
              <a:miter lim="400000"/>
            </a:ln>
          </a:top>
          <a:bottom>
            <a:ln w="12700" cap="flat">
              <a:solidFill>
                <a:schemeClr val="accent3">
                  <a:satOff val="9881"/>
                  <a:lumOff val="-13155"/>
                  <a:alpha val="85000"/>
                </a:schemeClr>
              </a:solidFill>
              <a:prstDash val="solid"/>
              <a:miter lim="400000"/>
            </a:ln>
          </a:bottom>
          <a:insideH>
            <a:ln w="12700" cap="flat">
              <a:solidFill>
                <a:schemeClr val="accent3">
                  <a:satOff val="9881"/>
                  <a:lumOff val="-13155"/>
                  <a:alpha val="85000"/>
                </a:schemeClr>
              </a:solidFill>
              <a:prstDash val="solid"/>
              <a:miter lim="400000"/>
            </a:ln>
          </a:insideH>
          <a:insideV>
            <a:ln w="12700" cap="flat">
              <a:solidFill>
                <a:srgbClr val="87660E">
                  <a:alpha val="85000"/>
                </a:srgbClr>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solidFill>
                <a:schemeClr val="accent3">
                  <a:satOff val="9881"/>
                  <a:lumOff val="-13155"/>
                </a:schemeClr>
              </a:solidFill>
              <a:prstDash val="solid"/>
              <a:miter lim="400000"/>
            </a:ln>
          </a:left>
          <a:right>
            <a:ln w="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D6D5CB"/>
              </a:solidFill>
              <a:prstDash val="solid"/>
              <a:miter lim="400000"/>
            </a:ln>
          </a:insideV>
        </a:tcBdr>
        <a:fill>
          <a:noFill/>
        </a:fill>
      </a:tcStyle>
    </a:firstCol>
    <a:lastRow>
      <a:tcTxStyle b="off" i="off">
        <a:font>
          <a:latin typeface="Helvetica Neue"/>
          <a:ea typeface="Helvetica Neue"/>
          <a:cs typeface="Helvetica Neue"/>
        </a:font>
        <a:srgbClr val="818181"/>
      </a:tcTxStyle>
      <a:tcStyle>
        <a:tcBdr>
          <a:left>
            <a:ln w="12700" cap="flat">
              <a:noFill/>
              <a:miter lim="400000"/>
            </a:ln>
          </a:left>
          <a:right>
            <a:ln w="12700" cap="flat">
              <a:noFill/>
              <a:miter lim="400000"/>
            </a:ln>
          </a:right>
          <a:top>
            <a:ln w="25400" cap="flat">
              <a:solidFill>
                <a:schemeClr val="accent3">
                  <a:satOff val="9881"/>
                  <a:lumOff val="-13155"/>
                </a:schemeClr>
              </a:solidFill>
              <a:prstDash val="solid"/>
              <a:miter lim="400000"/>
            </a:ln>
          </a:top>
          <a:bottom>
            <a:ln w="12700" cap="flat">
              <a:solidFill>
                <a:schemeClr val="accent3">
                  <a:satOff val="9881"/>
                  <a:lumOff val="-13155"/>
                </a:schemeClr>
              </a:solidFill>
              <a:prstDash val="solid"/>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solidFill>
                <a:srgbClr val="87660E">
                  <a:alpha val="85000"/>
                </a:srgbClr>
              </a:solidFill>
              <a:prstDash val="solid"/>
              <a:miter lim="400000"/>
            </a:ln>
          </a:left>
          <a:right>
            <a:ln w="12700" cap="flat">
              <a:solidFill>
                <a:srgbClr val="87660E">
                  <a:alpha val="85000"/>
                </a:srgbClr>
              </a:solidFill>
              <a:prstDash val="solid"/>
              <a:miter lim="400000"/>
            </a:ln>
          </a:right>
          <a:top>
            <a:ln w="12700" cap="flat">
              <a:solidFill>
                <a:schemeClr val="accent3">
                  <a:satOff val="9881"/>
                  <a:lumOff val="-13155"/>
                </a:schemeClr>
              </a:solidFill>
              <a:prstDash val="solid"/>
              <a:miter lim="400000"/>
            </a:ln>
          </a:top>
          <a:bottom>
            <a:ln w="12700" cap="flat">
              <a:noFill/>
              <a:miter lim="400000"/>
            </a:ln>
          </a:bottom>
          <a:insideH>
            <a:ln w="12700" cap="flat">
              <a:solidFill>
                <a:srgbClr val="87660E">
                  <a:alpha val="85000"/>
                </a:srgbClr>
              </a:solidFill>
              <a:prstDash val="solid"/>
              <a:miter lim="400000"/>
            </a:ln>
          </a:insideH>
          <a:insideV>
            <a:ln w="12700" cap="flat">
              <a:solidFill>
                <a:srgbClr val="87660E">
                  <a:alpha val="85000"/>
                </a:srgbClr>
              </a:solidFill>
              <a:prstDash val="solid"/>
              <a:miter lim="400000"/>
            </a:ln>
          </a:insideV>
        </a:tcBdr>
        <a:fill>
          <a:noFill/>
        </a:fill>
      </a:tcStyle>
    </a:firstRow>
  </a:tblStyle>
  <a:tblStyle styleId="{CF821DB8-F4EB-4A41-A1BA-3FCAFE7338EE}" styleName="">
    <a:tblBg/>
    <a:wholeTbl>
      <a:tcTxStyle b="off" i="off">
        <a:font>
          <a:latin typeface="Helvetica Neue"/>
          <a:ea typeface="Helvetica Neue"/>
          <a:cs typeface="Helvetica Neue"/>
        </a:font>
        <a:srgbClr val="818181"/>
      </a:tcTxStyle>
      <a:tcStyle>
        <a:tcBdr>
          <a:left>
            <a:ln w="25400" cap="rnd">
              <a:solidFill>
                <a:srgbClr val="A2A1A6"/>
              </a:solidFill>
              <a:custDash>
                <a:ds d="100000" sp="200000"/>
              </a:custDash>
              <a:miter lim="400000"/>
            </a:ln>
          </a:left>
          <a:right>
            <a:ln w="25400" cap="rnd">
              <a:solidFill>
                <a:srgbClr val="A2A1A6"/>
              </a:solidFill>
              <a:custDash>
                <a:ds d="100000" sp="200000"/>
              </a:custDash>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25400" cap="rnd">
              <a:solidFill>
                <a:srgbClr val="A2A1A6"/>
              </a:solidFill>
              <a:custDash>
                <a:ds d="100000" sp="200000"/>
              </a:custDash>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Helvetica Neue"/>
          <a:ea typeface="Helvetica Neue"/>
          <a:cs typeface="Helvetica Neue"/>
        </a:font>
        <a:srgbClr val="FFFFFF"/>
      </a:tcTxStyle>
      <a:tcStyle>
        <a:tcBdr>
          <a:left>
            <a:ln w="25400" cap="rnd">
              <a:solidFill>
                <a:srgbClr val="A1A3A7"/>
              </a:solidFill>
              <a:custDash>
                <a:ds d="100000" sp="200000"/>
              </a:custDash>
              <a:miter lim="400000"/>
            </a:ln>
          </a:left>
          <a:right>
            <a:ln w="25400" cap="rnd">
              <a:solidFill>
                <a:srgbClr val="A1A3A7"/>
              </a:solidFill>
              <a:custDash>
                <a:ds d="100000" sp="200000"/>
              </a:custDash>
              <a:miter lim="400000"/>
            </a:ln>
          </a:right>
          <a:top>
            <a:ln w="12700" cap="flat">
              <a:noFill/>
              <a:miter lim="400000"/>
            </a:ln>
          </a:top>
          <a:bottom>
            <a:ln w="12700" cap="flat">
              <a:noFill/>
              <a:miter lim="400000"/>
            </a:ln>
          </a:bottom>
          <a:insideH>
            <a:ln w="12700" cap="flat">
              <a:noFill/>
              <a:miter lim="400000"/>
            </a:ln>
          </a:insideH>
          <a:insideV>
            <a:ln w="25400" cap="rnd">
              <a:solidFill>
                <a:srgbClr val="A1A3A7"/>
              </a:solidFill>
              <a:custDash>
                <a:ds d="100000" sp="200000"/>
              </a:custDash>
              <a:miter lim="400000"/>
            </a:ln>
          </a:insideV>
        </a:tcBdr>
        <a:fill>
          <a:noFill/>
        </a:fill>
      </a:tcStyle>
    </a:lastRow>
    <a:firstRow>
      <a:tcTxStyle b="off" i="off">
        <a:font>
          <a:latin typeface="Helvetica Neue"/>
          <a:ea typeface="Helvetica Neue"/>
          <a:cs typeface="Helvetica Neue"/>
        </a:font>
        <a:srgbClr val="FFFFFF"/>
      </a:tcTxStyle>
      <a:tcStyle>
        <a:tcBdr>
          <a:left>
            <a:ln w="25400" cap="rnd">
              <a:solidFill>
                <a:srgbClr val="A1A3A7"/>
              </a:solidFill>
              <a:custDash>
                <a:ds d="100000" sp="200000"/>
              </a:custDash>
              <a:miter lim="400000"/>
            </a:ln>
          </a:left>
          <a:right>
            <a:ln w="25400" cap="rnd">
              <a:solidFill>
                <a:srgbClr val="A1A3A7"/>
              </a:solidFill>
              <a:custDash>
                <a:ds d="100000" sp="200000"/>
              </a:custDash>
              <a:miter lim="400000"/>
            </a:ln>
          </a:right>
          <a:top>
            <a:ln w="12700" cap="flat">
              <a:noFill/>
              <a:miter lim="400000"/>
            </a:ln>
          </a:top>
          <a:bottom>
            <a:ln w="12700" cap="flat">
              <a:noFill/>
              <a:miter lim="400000"/>
            </a:ln>
          </a:bottom>
          <a:insideH>
            <a:ln w="12700" cap="flat">
              <a:noFill/>
              <a:miter lim="400000"/>
            </a:ln>
          </a:insideH>
          <a:insideV>
            <a:ln w="25400" cap="rnd">
              <a:solidFill>
                <a:srgbClr val="A1A3A7"/>
              </a:solidFill>
              <a:custDash>
                <a:ds d="100000" sp="200000"/>
              </a:custDash>
              <a:miter lim="400000"/>
            </a:ln>
          </a:insideV>
        </a:tcBdr>
        <a:fill>
          <a:noFill/>
        </a:fill>
      </a:tcStyle>
    </a:firstRow>
  </a:tblStyle>
  <a:tblStyle styleId="{33BA23B1-9221-436E-865A-0063620EA4FD}" styleName="">
    <a:tblBg/>
    <a:wholeTbl>
      <a:tcTxStyle b="off" i="off">
        <a:font>
          <a:latin typeface="Helvetica Neue"/>
          <a:ea typeface="Helvetica Neue"/>
          <a:cs typeface="Helvetica Neue"/>
        </a:font>
        <a:srgbClr val="818181"/>
      </a:tcTxStyle>
      <a:tcStyle>
        <a:tcBdr>
          <a:left>
            <a:ln w="12700" cap="flat">
              <a:solidFill>
                <a:srgbClr val="AEADA0"/>
              </a:solidFill>
              <a:prstDash val="solid"/>
              <a:miter lim="400000"/>
            </a:ln>
          </a:left>
          <a:right>
            <a:ln w="12700" cap="flat">
              <a:solidFill>
                <a:srgbClr val="AEADA0"/>
              </a:solidFill>
              <a:prstDash val="solid"/>
              <a:miter lim="400000"/>
            </a:ln>
          </a:right>
          <a:top>
            <a:ln w="12700" cap="flat">
              <a:solidFill>
                <a:srgbClr val="AEADA0"/>
              </a:solidFill>
              <a:prstDash val="solid"/>
              <a:miter lim="400000"/>
            </a:ln>
          </a:top>
          <a:bottom>
            <a:ln w="12700" cap="flat">
              <a:solidFill>
                <a:srgbClr val="AEADA0"/>
              </a:solidFill>
              <a:prstDash val="solid"/>
              <a:miter lim="400000"/>
            </a:ln>
          </a:bottom>
          <a:insideH>
            <a:ln w="12700" cap="flat">
              <a:solidFill>
                <a:srgbClr val="AEADA0"/>
              </a:solidFill>
              <a:prstDash val="solid"/>
              <a:miter lim="400000"/>
            </a:ln>
          </a:insideH>
          <a:insideV>
            <a:ln w="12700" cap="flat">
              <a:solidFill>
                <a:srgbClr val="AEADA0"/>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2708684C-4D16-4618-839F-0558EEFCDFE6}" styleName="">
    <a:tblBg/>
    <a:wholeTbl>
      <a:tcTxStyle b="off" i="off">
        <a:font>
          <a:latin typeface="Helvetica Neue"/>
          <a:ea typeface="Helvetica Neue"/>
          <a:cs typeface="Helvetica Neue"/>
        </a:font>
        <a:srgbClr val="818181"/>
      </a:tcTxStyle>
      <a:tcStyle>
        <a:tcBdr>
          <a:left>
            <a:ln w="25400" cap="rnd">
              <a:solidFill>
                <a:srgbClr val="83827D"/>
              </a:solidFill>
              <a:custDash>
                <a:ds d="100000" sp="200000"/>
              </a:custDash>
              <a:miter lim="400000"/>
            </a:ln>
          </a:left>
          <a:right>
            <a:ln w="25400" cap="rnd">
              <a:solidFill>
                <a:srgbClr val="83827D"/>
              </a:solidFill>
              <a:custDash>
                <a:ds d="100000" sp="200000"/>
              </a:custDash>
              <a:miter lim="400000"/>
            </a:ln>
          </a:right>
          <a:top>
            <a:ln w="25400" cap="rnd">
              <a:solidFill>
                <a:srgbClr val="83827D"/>
              </a:solidFill>
              <a:custDash>
                <a:ds d="100000" sp="200000"/>
              </a:custDash>
              <a:miter lim="400000"/>
            </a:ln>
          </a:top>
          <a:bottom>
            <a:ln w="25400" cap="rnd">
              <a:solidFill>
                <a:srgbClr val="83827D"/>
              </a:solidFill>
              <a:custDash>
                <a:ds d="100000" sp="200000"/>
              </a:custDash>
              <a:miter lim="400000"/>
            </a:ln>
          </a:bottom>
          <a:insideH>
            <a:ln w="25400" cap="rnd">
              <a:solidFill>
                <a:srgbClr val="83827D"/>
              </a:solidFill>
              <a:custDash>
                <a:ds d="100000" sp="200000"/>
              </a:custDash>
              <a:miter lim="400000"/>
            </a:ln>
          </a:insideH>
          <a:insideV>
            <a:ln w="25400" cap="rnd">
              <a:solidFill>
                <a:srgbClr val="83827D"/>
              </a:solidFill>
              <a:custDash>
                <a:ds d="100000" sp="200000"/>
              </a:custDash>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818181"/>
      </a:tcTxStyle>
      <a:tcStyle>
        <a:tcBdr>
          <a:left>
            <a:ln w="12700" cap="flat">
              <a:noFill/>
              <a:miter lim="400000"/>
            </a:ln>
          </a:left>
          <a:right>
            <a:ln w="25400" cap="flat">
              <a:solidFill>
                <a:srgbClr val="83827D"/>
              </a:solidFill>
              <a:prstDash val="solid"/>
              <a:miter lim="400000"/>
            </a:ln>
          </a:right>
          <a:top>
            <a:ln w="25400" cap="rnd">
              <a:solidFill>
                <a:srgbClr val="83827D"/>
              </a:solidFill>
              <a:custDash>
                <a:ds d="100000" sp="200000"/>
              </a:custDash>
              <a:miter lim="400000"/>
            </a:ln>
          </a:top>
          <a:bottom>
            <a:ln w="25400" cap="rnd">
              <a:solidFill>
                <a:srgbClr val="83827D"/>
              </a:solidFill>
              <a:custDash>
                <a:ds d="100000" sp="200000"/>
              </a:custDash>
              <a:miter lim="400000"/>
            </a:ln>
          </a:bottom>
          <a:insideH>
            <a:ln w="25400" cap="rnd">
              <a:solidFill>
                <a:srgbClr val="83827D"/>
              </a:solidFill>
              <a:custDash>
                <a:ds d="100000" sp="200000"/>
              </a:custDash>
              <a:miter lim="400000"/>
            </a:ln>
          </a:insideH>
          <a:insideV>
            <a:ln w="25400" cap="flat">
              <a:solidFill>
                <a:srgbClr val="83827D"/>
              </a:solidFill>
              <a:prstDash val="solid"/>
              <a:miter lim="400000"/>
            </a:ln>
          </a:insideV>
        </a:tcBdr>
        <a:fill>
          <a:noFill/>
        </a:fill>
      </a:tcStyle>
    </a:firstCol>
    <a:lastRow>
      <a:tcTxStyle b="off" i="off">
        <a:font>
          <a:latin typeface="Helvetica Neue"/>
          <a:ea typeface="Helvetica Neue"/>
          <a:cs typeface="Helvetica Neue"/>
        </a:font>
        <a:srgbClr val="818181"/>
      </a:tcTxStyle>
      <a:tcStyle>
        <a:tcBdr>
          <a:left>
            <a:ln w="25400" cap="rnd">
              <a:solidFill>
                <a:srgbClr val="83827D"/>
              </a:solidFill>
              <a:custDash>
                <a:ds d="100000" sp="200000"/>
              </a:custDash>
              <a:miter lim="400000"/>
            </a:ln>
          </a:left>
          <a:right>
            <a:ln w="25400" cap="rnd">
              <a:solidFill>
                <a:srgbClr val="83827D"/>
              </a:solidFill>
              <a:custDash>
                <a:ds d="100000" sp="200000"/>
              </a:custDash>
              <a:miter lim="400000"/>
            </a:ln>
          </a:right>
          <a:top>
            <a:ln w="25400" cap="flat">
              <a:solidFill>
                <a:srgbClr val="83827D"/>
              </a:solidFill>
              <a:prstDash val="solid"/>
              <a:miter lim="400000"/>
            </a:ln>
          </a:top>
          <a:bottom>
            <a:ln w="12700" cap="flat">
              <a:noFill/>
              <a:miter lim="400000"/>
            </a:ln>
          </a:bottom>
          <a:insideH>
            <a:ln w="12700" cap="flat">
              <a:noFill/>
              <a:miter lim="400000"/>
            </a:ln>
          </a:insideH>
          <a:insideV>
            <a:ln w="25400" cap="rnd">
              <a:solidFill>
                <a:srgbClr val="83827D"/>
              </a:solidFill>
              <a:custDash>
                <a:ds d="100000" sp="200000"/>
              </a:custDash>
              <a:miter lim="400000"/>
            </a:ln>
          </a:insideV>
        </a:tcBdr>
        <a:fill>
          <a:noFill/>
        </a:fill>
      </a:tcStyle>
    </a:lastRow>
    <a:firstRow>
      <a:tcTxStyle b="off" i="off">
        <a:font>
          <a:latin typeface="Helvetica Neue"/>
          <a:ea typeface="Helvetica Neue"/>
          <a:cs typeface="Helvetica Neue"/>
        </a:font>
        <a:srgbClr val="818181"/>
      </a:tcTxStyle>
      <a:tcStyle>
        <a:tcBdr>
          <a:left>
            <a:ln w="25400" cap="rnd">
              <a:solidFill>
                <a:srgbClr val="83827D"/>
              </a:solidFill>
              <a:custDash>
                <a:ds d="100000" sp="200000"/>
              </a:custDash>
              <a:miter lim="400000"/>
            </a:ln>
          </a:left>
          <a:right>
            <a:ln w="25400" cap="rnd">
              <a:solidFill>
                <a:srgbClr val="83827D"/>
              </a:solidFill>
              <a:custDash>
                <a:ds d="100000" sp="200000"/>
              </a:custDash>
              <a:miter lim="400000"/>
            </a:ln>
          </a:right>
          <a:top>
            <a:ln w="12700" cap="flat">
              <a:noFill/>
              <a:miter lim="400000"/>
            </a:ln>
          </a:top>
          <a:bottom>
            <a:ln w="25400" cap="flat">
              <a:solidFill>
                <a:srgbClr val="83827D"/>
              </a:solidFill>
              <a:prstDash val="solid"/>
              <a:miter lim="400000"/>
            </a:ln>
          </a:bottom>
          <a:insideH>
            <a:ln w="12700" cap="flat">
              <a:noFill/>
              <a:miter lim="400000"/>
            </a:ln>
          </a:insideH>
          <a:insideV>
            <a:ln w="25400" cap="rnd">
              <a:solidFill>
                <a:srgbClr val="83827D"/>
              </a:solidFill>
              <a:custDash>
                <a:ds d="1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538" autoAdjust="0"/>
  </p:normalViewPr>
  <p:slideViewPr>
    <p:cSldViewPr snapToGrid="0">
      <p:cViewPr varScale="1">
        <p:scale>
          <a:sx n="52" d="100"/>
          <a:sy n="52" d="100"/>
        </p:scale>
        <p:origin x="62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1143000" y="685800"/>
            <a:ext cx="4572000" cy="3429000"/>
          </a:xfrm>
          <a:prstGeom prst="rect">
            <a:avLst/>
          </a:prstGeom>
        </p:spPr>
        <p:txBody>
          <a:bodyPr/>
          <a:lstStyle/>
          <a:p>
            <a:endParaRPr/>
          </a:p>
        </p:txBody>
      </p:sp>
      <p:sp>
        <p:nvSpPr>
          <p:cNvPr id="175" name="Shape 17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noRot="1" noChangeAspect="1"/>
          </p:cNvSpPr>
          <p:nvPr>
            <p:ph type="sldImg"/>
          </p:nvPr>
        </p:nvSpPr>
        <p:spPr>
          <a:prstGeom prst="rect">
            <a:avLst/>
          </a:prstGeom>
        </p:spPr>
        <p:txBody>
          <a:bodyPr/>
          <a:lstStyle/>
          <a:p>
            <a:endParaRPr/>
          </a:p>
        </p:txBody>
      </p:sp>
      <p:sp>
        <p:nvSpPr>
          <p:cNvPr id="180" name="Shape 180"/>
          <p:cNvSpPr>
            <a:spLocks noGrp="1"/>
          </p:cNvSpPr>
          <p:nvPr>
            <p:ph type="body" sz="quarter" idx="1"/>
          </p:nvPr>
        </p:nvSpPr>
        <p:spPr>
          <a:prstGeom prst="rect">
            <a:avLst/>
          </a:prstGeom>
        </p:spPr>
        <p:txBody>
          <a:bodyPr/>
          <a:lstStyle/>
          <a:p>
            <a:r>
              <a:t>How many use PowerShell?</a:t>
            </a:r>
          </a:p>
          <a:p>
            <a:r>
              <a:t>Used sqlps, sqlserver or dbatools modules?</a:t>
            </a:r>
          </a:p>
          <a:p>
            <a:r>
              <a:t>How many instances do you manage?</a:t>
            </a:r>
          </a:p>
          <a:p>
            <a:r>
              <a:t>Any scripting?</a:t>
            </a:r>
          </a:p>
          <a:p>
            <a:r>
              <a:t>Ever automated daily tasks?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https://docs.microsoft.com/en-us/sql/relational-databases/server-management-objects-smo/smo-object-model-diagram?view=sql-server-2017</a:t>
            </a:r>
          </a:p>
        </p:txBody>
      </p:sp>
    </p:spTree>
    <p:extLst>
      <p:ext uri="{BB962C8B-B14F-4D97-AF65-F5344CB8AC3E}">
        <p14:creationId xmlns:p14="http://schemas.microsoft.com/office/powerpoint/2010/main" val="952792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the </a:t>
            </a:r>
            <a:r>
              <a:rPr lang="en-US" dirty="0" err="1"/>
              <a:t>dbatools</a:t>
            </a:r>
            <a:r>
              <a:rPr lang="en-US" dirty="0"/>
              <a:t> pro on your team</a:t>
            </a:r>
          </a:p>
        </p:txBody>
      </p:sp>
    </p:spTree>
    <p:extLst>
      <p:ext uri="{BB962C8B-B14F-4D97-AF65-F5344CB8AC3E}">
        <p14:creationId xmlns:p14="http://schemas.microsoft.com/office/powerpoint/2010/main" val="3581647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started my job, I was floored by the number of databases. How do you do backups? When and how can you perform </a:t>
            </a:r>
            <a:r>
              <a:rPr lang="en-US" dirty="0" err="1"/>
              <a:t>checkdb</a:t>
            </a:r>
            <a:r>
              <a:rPr lang="en-US" dirty="0"/>
              <a:t>? How does anything work at this scale?</a:t>
            </a:r>
          </a:p>
        </p:txBody>
      </p:sp>
    </p:spTree>
    <p:extLst>
      <p:ext uri="{BB962C8B-B14F-4D97-AF65-F5344CB8AC3E}">
        <p14:creationId xmlns:p14="http://schemas.microsoft.com/office/powerpoint/2010/main" val="3153021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prstGeom prst="rect">
            <a:avLst/>
          </a:prstGeom>
        </p:spPr>
        <p:txBody>
          <a:bodyPr/>
          <a:lstStyle/>
          <a:p>
            <a:endParaRPr/>
          </a:p>
        </p:txBody>
      </p:sp>
      <p:sp>
        <p:nvSpPr>
          <p:cNvPr id="186" name="Shape 186"/>
          <p:cNvSpPr>
            <a:spLocks noGrp="1"/>
          </p:cNvSpPr>
          <p:nvPr>
            <p:ph type="body" sz="quarter" idx="1"/>
          </p:nvPr>
        </p:nvSpPr>
        <p:spPr>
          <a:prstGeom prst="rect">
            <a:avLst/>
          </a:prstGeom>
        </p:spPr>
        <p:txBody>
          <a:bodyPr/>
          <a:lstStyle/>
          <a:p>
            <a:r>
              <a:t>Since 1999</a:t>
            </a:r>
          </a:p>
          <a:p>
            <a:r>
              <a:t>Visit &amp; thank sponsors &amp; volunteers</a:t>
            </a:r>
          </a:p>
        </p:txBody>
      </p:sp>
    </p:spTree>
    <p:extLst>
      <p:ext uri="{BB962C8B-B14F-4D97-AF65-F5344CB8AC3E}">
        <p14:creationId xmlns:p14="http://schemas.microsoft.com/office/powerpoint/2010/main" val="655155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prstGeom prst="rect">
            <a:avLst/>
          </a:prstGeom>
        </p:spPr>
        <p:txBody>
          <a:bodyPr/>
          <a:lstStyle/>
          <a:p>
            <a:endParaRPr/>
          </a:p>
        </p:txBody>
      </p:sp>
      <p:sp>
        <p:nvSpPr>
          <p:cNvPr id="186" name="Shape 186"/>
          <p:cNvSpPr>
            <a:spLocks noGrp="1"/>
          </p:cNvSpPr>
          <p:nvPr>
            <p:ph type="body" sz="quarter" idx="1"/>
          </p:nvPr>
        </p:nvSpPr>
        <p:spPr>
          <a:prstGeom prst="rect">
            <a:avLst/>
          </a:prstGeom>
        </p:spPr>
        <p:txBody>
          <a:bodyPr/>
          <a:lstStyle/>
          <a:p>
            <a:r>
              <a:t>Since 1999</a:t>
            </a:r>
          </a:p>
          <a:p>
            <a:r>
              <a:t>Visit &amp; thank sponsors &amp; volunteers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hape 192"/>
          <p:cNvSpPr>
            <a:spLocks noGrp="1" noRot="1" noChangeAspect="1"/>
          </p:cNvSpPr>
          <p:nvPr>
            <p:ph type="sldImg"/>
          </p:nvPr>
        </p:nvSpPr>
        <p:spPr>
          <a:prstGeom prst="rect">
            <a:avLst/>
          </a:prstGeom>
        </p:spPr>
        <p:txBody>
          <a:bodyPr/>
          <a:lstStyle/>
          <a:p>
            <a:endParaRPr/>
          </a:p>
        </p:txBody>
      </p:sp>
      <p:sp>
        <p:nvSpPr>
          <p:cNvPr id="193" name="Shape 193"/>
          <p:cNvSpPr>
            <a:spLocks noGrp="1"/>
          </p:cNvSpPr>
          <p:nvPr>
            <p:ph type="body" sz="quarter" idx="1"/>
          </p:nvPr>
        </p:nvSpPr>
        <p:spPr>
          <a:prstGeom prst="rect">
            <a:avLst/>
          </a:prstGeom>
        </p:spPr>
        <p:txBody>
          <a:bodyPr/>
          <a:lstStyle/>
          <a:p>
            <a:r>
              <a:t>8K DBs - design problems get magnified at scale</a:t>
            </a:r>
          </a:p>
          <a:p>
            <a:r>
              <a:t>She said I could!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p>
            <a:r>
              <a:rPr lang="en-US" dirty="0"/>
              <a:t>Scripts are d</a:t>
            </a:r>
            <a:r>
              <a:rPr dirty="0"/>
              <a:t>ocumentation </a:t>
            </a:r>
            <a:r>
              <a:rPr lang="en-US" dirty="0"/>
              <a:t>and documentation is communication</a:t>
            </a:r>
          </a:p>
          <a:p>
            <a:r>
              <a:rPr lang="en-US" dirty="0"/>
              <a:t>	Documentation is a love letter to your future self</a:t>
            </a:r>
          </a:p>
          <a:p>
            <a:r>
              <a:rPr lang="en-US" dirty="0"/>
              <a:t>Communication</a:t>
            </a:r>
          </a:p>
          <a:p>
            <a:r>
              <a:rPr lang="en-US" dirty="0"/>
              <a:t>	Can put </a:t>
            </a:r>
            <a:r>
              <a:rPr lang="en-US" dirty="0" err="1"/>
              <a:t>powershell</a:t>
            </a:r>
            <a:r>
              <a:rPr lang="en-US" dirty="0"/>
              <a:t> snippets into your ticket notes</a:t>
            </a:r>
          </a:p>
          <a:p>
            <a:r>
              <a:rPr lang="en-US" dirty="0"/>
              <a:t>	Communicate with peers, change managers</a:t>
            </a:r>
          </a:p>
          <a:p>
            <a:r>
              <a:rPr lang="en-US" dirty="0"/>
              <a:t>	No one is reading your 30 page Word doc</a:t>
            </a:r>
          </a:p>
          <a:p>
            <a:r>
              <a:rPr dirty="0"/>
              <a:t>Trackable - “You can’t put </a:t>
            </a:r>
            <a:r>
              <a:rPr lang="en-US" dirty="0"/>
              <a:t>mouse </a:t>
            </a:r>
            <a:r>
              <a:rPr dirty="0"/>
              <a:t>clicks in source control”</a:t>
            </a:r>
            <a:r>
              <a:rPr lang="en-US" dirty="0"/>
              <a:t> (</a:t>
            </a:r>
            <a:r>
              <a:rPr lang="en-US" dirty="0" err="1"/>
              <a:t>Snover</a:t>
            </a:r>
            <a:r>
              <a:rPr lang="en-US" dirty="0"/>
              <a:t>)</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p>
            <a:r>
              <a:t>Module and cut-down version of PowerShell. Don’t use any of these</a:t>
            </a:r>
          </a:p>
          <a:p>
            <a:r>
              <a:t>Released with SSMS 2016, then sat idle</a:t>
            </a:r>
          </a:p>
          <a:p>
            <a:r>
              <a:t>Moved to gallery April 2017</a:t>
            </a:r>
          </a:p>
          <a:p>
            <a:r>
              <a:t>See Drew’s session for more detail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noRot="1" noChangeAspect="1"/>
          </p:cNvSpPr>
          <p:nvPr>
            <p:ph type="sldImg"/>
          </p:nvPr>
        </p:nvSpPr>
        <p:spPr>
          <a:prstGeom prst="rect">
            <a:avLst/>
          </a:prstGeom>
        </p:spPr>
        <p:txBody>
          <a:bodyPr/>
          <a:lstStyle/>
          <a:p>
            <a:endParaRPr/>
          </a:p>
        </p:txBody>
      </p:sp>
      <p:sp>
        <p:nvSpPr>
          <p:cNvPr id="221" name="Shape 221"/>
          <p:cNvSpPr>
            <a:spLocks noGrp="1"/>
          </p:cNvSpPr>
          <p:nvPr>
            <p:ph type="body" sz="quarter" idx="1"/>
          </p:nvPr>
        </p:nvSpPr>
        <p:spPr>
          <a:prstGeom prst="rect">
            <a:avLst/>
          </a:prstGeom>
        </p:spPr>
        <p:txBody>
          <a:bodyPr/>
          <a:lstStyle/>
          <a:p>
            <a:r>
              <a:rPr dirty="0"/>
              <a:t>Single purpose - now almost 550 functions</a:t>
            </a:r>
            <a:endParaRPr lang="en-US" dirty="0"/>
          </a:p>
          <a:p>
            <a:r>
              <a:rPr lang="en-US" dirty="0"/>
              <a:t>Just passed 4000 PRs</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Sqlserver</a:t>
            </a:r>
            <a:r>
              <a:rPr lang="en-US" dirty="0"/>
              <a:t>: 107 functions</a:t>
            </a:r>
          </a:p>
          <a:p>
            <a:r>
              <a:rPr lang="en-US" dirty="0" err="1"/>
              <a:t>Dbatools</a:t>
            </a:r>
            <a:r>
              <a:rPr lang="en-US" dirty="0"/>
              <a:t>: 558 functions</a:t>
            </a:r>
          </a:p>
        </p:txBody>
      </p:sp>
    </p:spTree>
    <p:extLst>
      <p:ext uri="{BB962C8B-B14F-4D97-AF65-F5344CB8AC3E}">
        <p14:creationId xmlns:p14="http://schemas.microsoft.com/office/powerpoint/2010/main" val="29035747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422400" y="5245100"/>
            <a:ext cx="10541000" cy="2628900"/>
          </a:xfrm>
          <a:prstGeom prst="rect">
            <a:avLst/>
          </a:prstGeom>
        </p:spPr>
        <p:txBody>
          <a:bodyPr anchor="b"/>
          <a:lstStyle>
            <a:lvl1pPr>
              <a:defRPr cap="all">
                <a:solidFill>
                  <a:srgbClr val="DEDEDE"/>
                </a:solidFill>
                <a:latin typeface="+mj-lt"/>
                <a:ea typeface="+mj-ea"/>
                <a:cs typeface="+mj-cs"/>
                <a:sym typeface="Helvetica Neue Bold Condensed"/>
              </a:defRPr>
            </a:lvl1pPr>
          </a:lstStyle>
          <a:p>
            <a:r>
              <a:t>Title Text</a:t>
            </a:r>
          </a:p>
        </p:txBody>
      </p:sp>
      <p:sp>
        <p:nvSpPr>
          <p:cNvPr id="13" name="Body Level One…"/>
          <p:cNvSpPr txBox="1">
            <a:spLocks noGrp="1"/>
          </p:cNvSpPr>
          <p:nvPr>
            <p:ph type="body" sz="quarter" idx="1"/>
          </p:nvPr>
        </p:nvSpPr>
        <p:spPr>
          <a:xfrm>
            <a:off x="1422400" y="7861300"/>
            <a:ext cx="10541000" cy="1371600"/>
          </a:xfrm>
          <a:prstGeom prst="rect">
            <a:avLst/>
          </a:prstGeom>
        </p:spPr>
        <p:txBody>
          <a:bodyPr anchor="t"/>
          <a:lstStyle>
            <a:lvl1pPr marL="0" indent="0">
              <a:spcBef>
                <a:spcPts val="0"/>
              </a:spcBef>
              <a:buSzTx/>
              <a:buNone/>
              <a:defRPr cap="all">
                <a:solidFill>
                  <a:srgbClr val="558AAB"/>
                </a:solidFill>
                <a:latin typeface="+mj-lt"/>
                <a:ea typeface="+mj-ea"/>
                <a:cs typeface="+mj-cs"/>
                <a:sym typeface="Helvetica Neue Bold Condensed"/>
              </a:defRPr>
            </a:lvl1pPr>
            <a:lvl2pPr marL="0" indent="0">
              <a:spcBef>
                <a:spcPts val="0"/>
              </a:spcBef>
              <a:buSzTx/>
              <a:buNone/>
              <a:defRPr cap="all">
                <a:solidFill>
                  <a:srgbClr val="558AAB"/>
                </a:solidFill>
                <a:latin typeface="+mj-lt"/>
                <a:ea typeface="+mj-ea"/>
                <a:cs typeface="+mj-cs"/>
                <a:sym typeface="Helvetica Neue Bold Condensed"/>
              </a:defRPr>
            </a:lvl2pPr>
            <a:lvl3pPr marL="0" indent="0">
              <a:spcBef>
                <a:spcPts val="0"/>
              </a:spcBef>
              <a:buSzTx/>
              <a:buNone/>
              <a:defRPr cap="all">
                <a:solidFill>
                  <a:srgbClr val="558AAB"/>
                </a:solidFill>
                <a:latin typeface="+mj-lt"/>
                <a:ea typeface="+mj-ea"/>
                <a:cs typeface="+mj-cs"/>
                <a:sym typeface="Helvetica Neue Bold Condensed"/>
              </a:defRPr>
            </a:lvl3pPr>
            <a:lvl4pPr marL="0" indent="0">
              <a:spcBef>
                <a:spcPts val="0"/>
              </a:spcBef>
              <a:buSzTx/>
              <a:buNone/>
              <a:defRPr cap="all">
                <a:solidFill>
                  <a:srgbClr val="558AAB"/>
                </a:solidFill>
                <a:latin typeface="+mj-lt"/>
                <a:ea typeface="+mj-ea"/>
                <a:cs typeface="+mj-cs"/>
                <a:sym typeface="Helvetica Neue Bold Condensed"/>
              </a:defRPr>
            </a:lvl4pPr>
            <a:lvl5pPr marL="0" indent="0">
              <a:spcBef>
                <a:spcPts val="0"/>
              </a:spcBef>
              <a:buSzTx/>
              <a:buNone/>
              <a:defRPr cap="all">
                <a:solidFill>
                  <a:srgbClr val="558AAB"/>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xfrm>
            <a:off x="6349999" y="9474200"/>
            <a:ext cx="312015" cy="299822"/>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Photo - 1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9" name="Line"/>
          <p:cNvSpPr/>
          <p:nvPr/>
        </p:nvSpPr>
        <p:spPr>
          <a:xfrm>
            <a:off x="278468" y="8356600"/>
            <a:ext cx="12459504"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30"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131" name="Image"/>
          <p:cNvSpPr>
            <a:spLocks noGrp="1"/>
          </p:cNvSpPr>
          <p:nvPr>
            <p:ph type="pic" idx="13"/>
          </p:nvPr>
        </p:nvSpPr>
        <p:spPr>
          <a:xfrm>
            <a:off x="368899" y="368300"/>
            <a:ext cx="12268201" cy="7899400"/>
          </a:xfrm>
          <a:prstGeom prst="rect">
            <a:avLst/>
          </a:prstGeom>
        </p:spPr>
        <p:txBody>
          <a:bodyPr lIns="91439" tIns="45719" rIns="91439" bIns="45719" anchor="t">
            <a:noAutofit/>
          </a:bodyPr>
          <a:lstStyle/>
          <a:p>
            <a:endParaRPr/>
          </a:p>
        </p:txBody>
      </p:sp>
      <p:sp>
        <p:nvSpPr>
          <p:cNvPr id="132" name="Title Text"/>
          <p:cNvSpPr txBox="1">
            <a:spLocks noGrp="1"/>
          </p:cNvSpPr>
          <p:nvPr>
            <p:ph type="title"/>
          </p:nvPr>
        </p:nvSpPr>
        <p:spPr>
          <a:xfrm>
            <a:off x="368300" y="8369300"/>
            <a:ext cx="12268200" cy="660400"/>
          </a:xfrm>
          <a:prstGeom prst="rect">
            <a:avLst/>
          </a:prstGeom>
        </p:spPr>
        <p:txBody>
          <a:bodyPr anchor="b"/>
          <a:lstStyle>
            <a:lvl1pPr>
              <a:lnSpc>
                <a:spcPct val="150000"/>
              </a:lnSpc>
              <a:defRPr sz="4200" cap="all">
                <a:solidFill>
                  <a:srgbClr val="DEDEDE"/>
                </a:solidFill>
                <a:latin typeface="+mj-lt"/>
                <a:ea typeface="+mj-ea"/>
                <a:cs typeface="+mj-cs"/>
                <a:sym typeface="Helvetica Neue Bold Condensed"/>
              </a:defRPr>
            </a:lvl1pPr>
          </a:lstStyle>
          <a:p>
            <a:r>
              <a:t>Title Text</a:t>
            </a:r>
          </a:p>
        </p:txBody>
      </p:sp>
      <p:sp>
        <p:nvSpPr>
          <p:cNvPr id="133" name="Body Level One…"/>
          <p:cNvSpPr txBox="1">
            <a:spLocks noGrp="1"/>
          </p:cNvSpPr>
          <p:nvPr>
            <p:ph type="body" sz="quarter" idx="1"/>
          </p:nvPr>
        </p:nvSpPr>
        <p:spPr>
          <a:xfrm>
            <a:off x="368300" y="9017000"/>
            <a:ext cx="12268200" cy="431800"/>
          </a:xfrm>
          <a:prstGeom prst="rect">
            <a:avLst/>
          </a:prstGeom>
        </p:spPr>
        <p:txBody>
          <a:bodyPr anchor="t"/>
          <a:lstStyle>
            <a:lvl1pPr marL="0" indent="0">
              <a:spcBef>
                <a:spcPts val="0"/>
              </a:spcBef>
              <a:buSzTx/>
              <a:buNone/>
              <a:defRPr sz="2400" cap="all">
                <a:solidFill>
                  <a:srgbClr val="558AAB"/>
                </a:solidFill>
                <a:latin typeface="+mj-lt"/>
                <a:ea typeface="+mj-ea"/>
                <a:cs typeface="+mj-cs"/>
                <a:sym typeface="Helvetica Neue Bold Condensed"/>
              </a:defRPr>
            </a:lvl1pPr>
            <a:lvl2pPr marL="0" indent="0">
              <a:spcBef>
                <a:spcPts val="0"/>
              </a:spcBef>
              <a:buSzTx/>
              <a:buNone/>
              <a:defRPr sz="2400" cap="all">
                <a:solidFill>
                  <a:srgbClr val="558AAB"/>
                </a:solidFill>
                <a:latin typeface="+mj-lt"/>
                <a:ea typeface="+mj-ea"/>
                <a:cs typeface="+mj-cs"/>
                <a:sym typeface="Helvetica Neue Bold Condensed"/>
              </a:defRPr>
            </a:lvl2pPr>
            <a:lvl3pPr marL="0" indent="0">
              <a:spcBef>
                <a:spcPts val="0"/>
              </a:spcBef>
              <a:buSzTx/>
              <a:buNone/>
              <a:defRPr sz="2400" cap="all">
                <a:solidFill>
                  <a:srgbClr val="558AAB"/>
                </a:solidFill>
                <a:latin typeface="+mj-lt"/>
                <a:ea typeface="+mj-ea"/>
                <a:cs typeface="+mj-cs"/>
                <a:sym typeface="Helvetica Neue Bold Condensed"/>
              </a:defRPr>
            </a:lvl3pPr>
            <a:lvl4pPr marL="0" indent="0">
              <a:spcBef>
                <a:spcPts val="0"/>
              </a:spcBef>
              <a:buSzTx/>
              <a:buNone/>
              <a:defRPr sz="2400" cap="all">
                <a:solidFill>
                  <a:srgbClr val="558AAB"/>
                </a:solidFill>
                <a:latin typeface="+mj-lt"/>
                <a:ea typeface="+mj-ea"/>
                <a:cs typeface="+mj-cs"/>
                <a:sym typeface="Helvetica Neue Bold Condensed"/>
              </a:defRPr>
            </a:lvl4pPr>
            <a:lvl5pPr marL="0" indent="0">
              <a:spcBef>
                <a:spcPts val="0"/>
              </a:spcBef>
              <a:buSzTx/>
              <a:buNone/>
              <a:defRPr sz="2400" cap="all">
                <a:solidFill>
                  <a:srgbClr val="558AAB"/>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1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41" name="“Type a quote here.”"/>
          <p:cNvSpPr txBox="1">
            <a:spLocks noGrp="1"/>
          </p:cNvSpPr>
          <p:nvPr>
            <p:ph type="body" sz="quarter" idx="13"/>
          </p:nvPr>
        </p:nvSpPr>
        <p:spPr>
          <a:xfrm>
            <a:off x="1270000" y="4292600"/>
            <a:ext cx="10464800" cy="635000"/>
          </a:xfrm>
          <a:prstGeom prst="rect">
            <a:avLst/>
          </a:prstGeom>
        </p:spPr>
        <p:txBody>
          <a:bodyPr>
            <a:spAutoFit/>
          </a:bodyPr>
          <a:lstStyle>
            <a:lvl1pPr marL="0" indent="0" algn="ctr">
              <a:spcBef>
                <a:spcPts val="2400"/>
              </a:spcBef>
              <a:buSzTx/>
              <a:buNone/>
            </a:lvl1pPr>
          </a:lstStyle>
          <a:p>
            <a:r>
              <a:t>“Type a quote here.”</a:t>
            </a:r>
          </a:p>
        </p:txBody>
      </p:sp>
      <p:sp>
        <p:nvSpPr>
          <p:cNvPr id="142" name="–Johnny Appleseed"/>
          <p:cNvSpPr txBox="1">
            <a:spLocks noGrp="1"/>
          </p:cNvSpPr>
          <p:nvPr>
            <p:ph type="body" sz="quarter" idx="14"/>
          </p:nvPr>
        </p:nvSpPr>
        <p:spPr>
          <a:xfrm>
            <a:off x="1270000" y="6362700"/>
            <a:ext cx="10464800" cy="523444"/>
          </a:xfrm>
          <a:prstGeom prst="rect">
            <a:avLst/>
          </a:prstGeom>
        </p:spPr>
        <p:txBody>
          <a:bodyPr anchor="t">
            <a:spAutoFit/>
          </a:bodyPr>
          <a:lstStyle>
            <a:lvl1pPr marL="0" indent="0" algn="ctr">
              <a:spcBef>
                <a:spcPts val="2400"/>
              </a:spcBef>
              <a:buSzTx/>
              <a:buNone/>
              <a:defRPr sz="2800" i="1"/>
            </a:lvl1pPr>
          </a:lstStyle>
          <a:p>
            <a:r>
              <a:t>–Johnny Appleseed</a:t>
            </a:r>
          </a:p>
        </p:txBody>
      </p:sp>
      <p:sp>
        <p:nvSpPr>
          <p:cNvPr id="1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50"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amp; 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5" name="Rectangle"/>
          <p:cNvSpPr/>
          <p:nvPr/>
        </p:nvSpPr>
        <p:spPr>
          <a:xfrm>
            <a:off x="277706" y="1429173"/>
            <a:ext cx="12449388" cy="6915575"/>
          </a:xfrm>
          <a:prstGeom prst="rect">
            <a:avLst/>
          </a:prstGeom>
          <a:ln w="12700">
            <a:solidFill>
              <a:srgbClr val="83827D"/>
            </a:solidFill>
            <a:miter lim="400000"/>
          </a:ln>
        </p:spPr>
        <p:txBody>
          <a:bodyPr lIns="27093" tIns="27093" rIns="27093" bIns="27093" anchor="ctr"/>
          <a:lstStyle/>
          <a:p>
            <a:pPr defTabSz="587022">
              <a:defRPr sz="3400"/>
            </a:pPr>
            <a:endParaRPr/>
          </a:p>
        </p:txBody>
      </p:sp>
      <p:sp>
        <p:nvSpPr>
          <p:cNvPr id="166" name="Title Text"/>
          <p:cNvSpPr txBox="1">
            <a:spLocks noGrp="1"/>
          </p:cNvSpPr>
          <p:nvPr>
            <p:ph type="title"/>
          </p:nvPr>
        </p:nvSpPr>
        <p:spPr>
          <a:xfrm>
            <a:off x="1029546" y="1408853"/>
            <a:ext cx="10938935" cy="1828801"/>
          </a:xfrm>
          <a:prstGeom prst="rect">
            <a:avLst/>
          </a:prstGeom>
        </p:spPr>
        <p:txBody>
          <a:bodyPr lIns="27093" tIns="27093" rIns="27093" bIns="27093"/>
          <a:lstStyle>
            <a:lvl1pPr defTabSz="587022">
              <a:defRPr sz="7000">
                <a:solidFill>
                  <a:srgbClr val="558AAB"/>
                </a:solidFill>
              </a:defRPr>
            </a:lvl1pPr>
          </a:lstStyle>
          <a:p>
            <a:r>
              <a:t>Title Text</a:t>
            </a:r>
          </a:p>
        </p:txBody>
      </p:sp>
      <p:sp>
        <p:nvSpPr>
          <p:cNvPr id="167" name="Body Level One…"/>
          <p:cNvSpPr txBox="1">
            <a:spLocks noGrp="1"/>
          </p:cNvSpPr>
          <p:nvPr>
            <p:ph type="body" sz="half" idx="1"/>
          </p:nvPr>
        </p:nvSpPr>
        <p:spPr>
          <a:xfrm>
            <a:off x="1029546" y="3318933"/>
            <a:ext cx="10938935" cy="4301067"/>
          </a:xfrm>
          <a:prstGeom prst="rect">
            <a:avLst/>
          </a:prstGeom>
        </p:spPr>
        <p:txBody>
          <a:bodyPr lIns="27093" tIns="27093" rIns="27093" bIns="27093"/>
          <a:lstStyle>
            <a:lvl1pPr marL="310356" indent="-310356" defTabSz="587022">
              <a:buBlip>
                <a:blip r:embed="rId3"/>
              </a:buBlip>
              <a:defRPr sz="3400"/>
            </a:lvl1pPr>
            <a:lvl2pPr marL="981455" indent="-397255" defTabSz="587022">
              <a:buBlip>
                <a:blip r:embed="rId3"/>
              </a:buBlip>
              <a:defRPr sz="3400"/>
            </a:lvl2pPr>
            <a:lvl3pPr marL="1565655" indent="-397255" defTabSz="587022">
              <a:buBlip>
                <a:blip r:embed="rId3"/>
              </a:buBlip>
              <a:defRPr sz="3400"/>
            </a:lvl3pPr>
            <a:lvl4pPr marL="2149855" indent="-397255" defTabSz="587022">
              <a:buBlip>
                <a:blip r:embed="rId3"/>
              </a:buBlip>
              <a:defRPr sz="3400"/>
            </a:lvl4pPr>
            <a:lvl5pPr marL="2734055" indent="-397255" defTabSz="587022">
              <a:buBlip>
                <a:blip r:embed="rId3"/>
              </a:buBlip>
              <a:defRPr sz="3400"/>
            </a:lvl5pPr>
          </a:lstStyle>
          <a:p>
            <a:r>
              <a:t>Body Level One</a:t>
            </a:r>
          </a:p>
          <a:p>
            <a:pPr lvl="1"/>
            <a:r>
              <a:t>Body Level Two</a:t>
            </a:r>
          </a:p>
          <a:p>
            <a:pPr lvl="2"/>
            <a:r>
              <a:t>Body Level Three</a:t>
            </a:r>
          </a:p>
          <a:p>
            <a:pPr lvl="3"/>
            <a:r>
              <a:t>Body Level Four</a:t>
            </a:r>
          </a:p>
          <a:p>
            <a:pPr lvl="4"/>
            <a:r>
              <a:t>Body Level Five</a:t>
            </a:r>
          </a:p>
        </p:txBody>
      </p:sp>
      <p:sp>
        <p:nvSpPr>
          <p:cNvPr id="168" name="Slide Number"/>
          <p:cNvSpPr txBox="1">
            <a:spLocks noGrp="1"/>
          </p:cNvSpPr>
          <p:nvPr>
            <p:ph type="sldNum" sz="quarter" idx="2"/>
          </p:nvPr>
        </p:nvSpPr>
        <p:spPr>
          <a:xfrm>
            <a:off x="6390572" y="8325713"/>
            <a:ext cx="236356" cy="227720"/>
          </a:xfrm>
          <a:prstGeom prst="rect">
            <a:avLst/>
          </a:prstGeom>
        </p:spPr>
        <p:txBody>
          <a:bodyPr lIns="27093" tIns="27093" rIns="27093" bIns="27093"/>
          <a:lstStyle>
            <a:lvl1pPr defTabSz="587022">
              <a:defRPr sz="1200"/>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4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 name="Line"/>
          <p:cNvSpPr/>
          <p:nvPr/>
        </p:nvSpPr>
        <p:spPr>
          <a:xfrm>
            <a:off x="278468" y="8915400"/>
            <a:ext cx="12446932"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1" name="Line"/>
          <p:cNvSpPr/>
          <p:nvPr/>
        </p:nvSpPr>
        <p:spPr>
          <a:xfrm>
            <a:off x="5256995" y="8902700"/>
            <a:ext cx="1" cy="592215"/>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2" name="Line"/>
          <p:cNvSpPr/>
          <p:nvPr/>
        </p:nvSpPr>
        <p:spPr>
          <a:xfrm>
            <a:off x="278468" y="7188200"/>
            <a:ext cx="12446932"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3"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44" name="NAME"/>
          <p:cNvSpPr txBox="1">
            <a:spLocks noGrp="1"/>
          </p:cNvSpPr>
          <p:nvPr>
            <p:ph type="body" sz="quarter" idx="13"/>
          </p:nvPr>
        </p:nvSpPr>
        <p:spPr>
          <a:xfrm>
            <a:off x="6359707" y="8877300"/>
            <a:ext cx="1189179" cy="647700"/>
          </a:xfrm>
          <a:prstGeom prst="rect">
            <a:avLst/>
          </a:prstGeom>
        </p:spPr>
        <p:txBody>
          <a:bodyPr wrap="none">
            <a:spAutoFit/>
          </a:bodyPr>
          <a:lstStyle>
            <a:lvl1pPr marL="0" indent="0">
              <a:spcBef>
                <a:spcPts val="0"/>
              </a:spcBef>
              <a:buSzTx/>
              <a:buNone/>
              <a:defRPr cap="all">
                <a:solidFill>
                  <a:srgbClr val="558AAB"/>
                </a:solidFill>
                <a:latin typeface="+mj-lt"/>
                <a:ea typeface="+mj-ea"/>
                <a:cs typeface="+mj-cs"/>
                <a:sym typeface="Helvetica Neue Bold Condensed"/>
              </a:defRPr>
            </a:lvl1pPr>
          </a:lstStyle>
          <a:p>
            <a:r>
              <a:t>NAME</a:t>
            </a:r>
          </a:p>
        </p:txBody>
      </p:sp>
      <p:sp>
        <p:nvSpPr>
          <p:cNvPr id="45" name="PROJECT"/>
          <p:cNvSpPr txBox="1">
            <a:spLocks noGrp="1"/>
          </p:cNvSpPr>
          <p:nvPr>
            <p:ph type="body" sz="quarter" idx="14"/>
          </p:nvPr>
        </p:nvSpPr>
        <p:spPr>
          <a:xfrm>
            <a:off x="339854" y="7197750"/>
            <a:ext cx="935432" cy="374600"/>
          </a:xfrm>
          <a:prstGeom prst="rect">
            <a:avLst/>
          </a:prstGeom>
        </p:spPr>
        <p:txBody>
          <a:bodyPr wrap="none">
            <a:spAutoFit/>
          </a:bodyPr>
          <a:lstStyle>
            <a:lvl1pPr marL="0" indent="0" algn="ctr">
              <a:spcBef>
                <a:spcPts val="0"/>
              </a:spcBef>
              <a:buSzTx/>
              <a:buNone/>
              <a:defRPr sz="1800" cap="all">
                <a:latin typeface="+mj-lt"/>
                <a:ea typeface="+mj-ea"/>
                <a:cs typeface="+mj-cs"/>
                <a:sym typeface="Helvetica Neue Bold Condensed"/>
              </a:defRPr>
            </a:lvl1pPr>
          </a:lstStyle>
          <a:p>
            <a:r>
              <a:t>PROJECT</a:t>
            </a:r>
          </a:p>
        </p:txBody>
      </p:sp>
      <p:sp>
        <p:nvSpPr>
          <p:cNvPr id="46" name="DATE"/>
          <p:cNvSpPr txBox="1">
            <a:spLocks noGrp="1"/>
          </p:cNvSpPr>
          <p:nvPr>
            <p:ph type="body" sz="quarter" idx="15"/>
          </p:nvPr>
        </p:nvSpPr>
        <p:spPr>
          <a:xfrm>
            <a:off x="339905" y="8912250"/>
            <a:ext cx="579730" cy="374600"/>
          </a:xfrm>
          <a:prstGeom prst="rect">
            <a:avLst/>
          </a:prstGeom>
        </p:spPr>
        <p:txBody>
          <a:bodyPr wrap="none">
            <a:spAutoFit/>
          </a:bodyPr>
          <a:lstStyle>
            <a:lvl1pPr marL="0" indent="0" algn="ctr">
              <a:spcBef>
                <a:spcPts val="0"/>
              </a:spcBef>
              <a:buSzTx/>
              <a:buNone/>
              <a:defRPr sz="1800" cap="all">
                <a:latin typeface="+mj-lt"/>
                <a:ea typeface="+mj-ea"/>
                <a:cs typeface="+mj-cs"/>
                <a:sym typeface="Helvetica Neue Bold Condensed"/>
              </a:defRPr>
            </a:lvl1pPr>
          </a:lstStyle>
          <a:p>
            <a:r>
              <a:t>DATE</a:t>
            </a:r>
          </a:p>
        </p:txBody>
      </p:sp>
      <p:sp>
        <p:nvSpPr>
          <p:cNvPr id="47" name="Client"/>
          <p:cNvSpPr txBox="1">
            <a:spLocks noGrp="1"/>
          </p:cNvSpPr>
          <p:nvPr>
            <p:ph type="body" sz="quarter" idx="16"/>
          </p:nvPr>
        </p:nvSpPr>
        <p:spPr>
          <a:xfrm>
            <a:off x="5318302" y="8912250"/>
            <a:ext cx="752781" cy="374600"/>
          </a:xfrm>
          <a:prstGeom prst="rect">
            <a:avLst/>
          </a:prstGeom>
        </p:spPr>
        <p:txBody>
          <a:bodyPr wrap="none">
            <a:spAutoFit/>
          </a:bodyPr>
          <a:lstStyle>
            <a:lvl1pPr marL="0" indent="0" algn="ctr">
              <a:spcBef>
                <a:spcPts val="0"/>
              </a:spcBef>
              <a:buSzTx/>
              <a:buNone/>
              <a:defRPr sz="1800" cap="all">
                <a:latin typeface="+mj-lt"/>
                <a:ea typeface="+mj-ea"/>
                <a:cs typeface="+mj-cs"/>
                <a:sym typeface="Helvetica Neue Bold Condensed"/>
              </a:defRPr>
            </a:lvl1pPr>
          </a:lstStyle>
          <a:p>
            <a:r>
              <a:t>Client</a:t>
            </a:r>
          </a:p>
        </p:txBody>
      </p:sp>
      <p:sp>
        <p:nvSpPr>
          <p:cNvPr id="48" name="DATE"/>
          <p:cNvSpPr txBox="1">
            <a:spLocks noGrp="1"/>
          </p:cNvSpPr>
          <p:nvPr>
            <p:ph type="body" sz="quarter" idx="17"/>
          </p:nvPr>
        </p:nvSpPr>
        <p:spPr>
          <a:xfrm>
            <a:off x="1419408" y="8877300"/>
            <a:ext cx="1045160" cy="647700"/>
          </a:xfrm>
          <a:prstGeom prst="rect">
            <a:avLst/>
          </a:prstGeom>
        </p:spPr>
        <p:txBody>
          <a:bodyPr wrap="none">
            <a:spAutoFit/>
          </a:bodyPr>
          <a:lstStyle>
            <a:lvl1pPr marL="0" indent="0">
              <a:spcBef>
                <a:spcPts val="0"/>
              </a:spcBef>
              <a:buSzTx/>
              <a:buNone/>
              <a:defRPr cap="all">
                <a:solidFill>
                  <a:srgbClr val="558AAB"/>
                </a:solidFill>
                <a:latin typeface="+mj-lt"/>
                <a:ea typeface="+mj-ea"/>
                <a:cs typeface="+mj-cs"/>
                <a:sym typeface="Helvetica Neue Bold Condensed"/>
              </a:defRPr>
            </a:lvl1pPr>
          </a:lstStyle>
          <a:p>
            <a:r>
              <a:t>DATE</a:t>
            </a:r>
          </a:p>
        </p:txBody>
      </p:sp>
      <p:sp>
        <p:nvSpPr>
          <p:cNvPr id="49" name="Image"/>
          <p:cNvSpPr>
            <a:spLocks noGrp="1"/>
          </p:cNvSpPr>
          <p:nvPr>
            <p:ph type="pic" sz="half" idx="18"/>
          </p:nvPr>
        </p:nvSpPr>
        <p:spPr>
          <a:xfrm>
            <a:off x="368300" y="368300"/>
            <a:ext cx="4851400" cy="6731000"/>
          </a:xfrm>
          <a:prstGeom prst="rect">
            <a:avLst/>
          </a:prstGeom>
        </p:spPr>
        <p:txBody>
          <a:bodyPr lIns="91439" tIns="45719" rIns="91439" bIns="45719" anchor="t">
            <a:noAutofit/>
          </a:bodyPr>
          <a:lstStyle/>
          <a:p>
            <a:endParaRPr/>
          </a:p>
        </p:txBody>
      </p:sp>
      <p:sp>
        <p:nvSpPr>
          <p:cNvPr id="50" name="Image"/>
          <p:cNvSpPr>
            <a:spLocks noGrp="1"/>
          </p:cNvSpPr>
          <p:nvPr>
            <p:ph type="pic" sz="quarter" idx="19"/>
          </p:nvPr>
        </p:nvSpPr>
        <p:spPr>
          <a:xfrm>
            <a:off x="5295900" y="368300"/>
            <a:ext cx="2413000" cy="3327400"/>
          </a:xfrm>
          <a:prstGeom prst="rect">
            <a:avLst/>
          </a:prstGeom>
        </p:spPr>
        <p:txBody>
          <a:bodyPr lIns="91439" tIns="45719" rIns="91439" bIns="45719" anchor="t">
            <a:noAutofit/>
          </a:bodyPr>
          <a:lstStyle/>
          <a:p>
            <a:endParaRPr/>
          </a:p>
        </p:txBody>
      </p:sp>
      <p:sp>
        <p:nvSpPr>
          <p:cNvPr id="51" name="Image"/>
          <p:cNvSpPr>
            <a:spLocks noGrp="1"/>
          </p:cNvSpPr>
          <p:nvPr>
            <p:ph type="pic" sz="quarter" idx="20"/>
          </p:nvPr>
        </p:nvSpPr>
        <p:spPr>
          <a:xfrm>
            <a:off x="5295900" y="3771900"/>
            <a:ext cx="2413000" cy="3327400"/>
          </a:xfrm>
          <a:prstGeom prst="rect">
            <a:avLst/>
          </a:prstGeom>
        </p:spPr>
        <p:txBody>
          <a:bodyPr lIns="91439" tIns="45719" rIns="91439" bIns="45719" anchor="t">
            <a:noAutofit/>
          </a:bodyPr>
          <a:lstStyle/>
          <a:p>
            <a:endParaRPr/>
          </a:p>
        </p:txBody>
      </p:sp>
      <p:sp>
        <p:nvSpPr>
          <p:cNvPr id="52" name="Image"/>
          <p:cNvSpPr>
            <a:spLocks noGrp="1"/>
          </p:cNvSpPr>
          <p:nvPr>
            <p:ph type="pic" sz="half" idx="21"/>
          </p:nvPr>
        </p:nvSpPr>
        <p:spPr>
          <a:xfrm>
            <a:off x="7785100" y="368300"/>
            <a:ext cx="4851400" cy="6731000"/>
          </a:xfrm>
          <a:prstGeom prst="rect">
            <a:avLst/>
          </a:prstGeom>
        </p:spPr>
        <p:txBody>
          <a:bodyPr lIns="91439" tIns="45719" rIns="91439" bIns="45719" anchor="t">
            <a:noAutofit/>
          </a:bodyPr>
          <a:lstStyle/>
          <a:p>
            <a:endParaRPr/>
          </a:p>
        </p:txBody>
      </p:sp>
      <p:sp>
        <p:nvSpPr>
          <p:cNvPr id="53" name="Title Text"/>
          <p:cNvSpPr txBox="1">
            <a:spLocks noGrp="1"/>
          </p:cNvSpPr>
          <p:nvPr>
            <p:ph type="title"/>
          </p:nvPr>
        </p:nvSpPr>
        <p:spPr>
          <a:xfrm>
            <a:off x="1422400" y="7099300"/>
            <a:ext cx="10845800" cy="1028700"/>
          </a:xfrm>
          <a:prstGeom prst="rect">
            <a:avLst/>
          </a:prstGeom>
        </p:spPr>
        <p:txBody>
          <a:bodyPr anchor="b"/>
          <a:lstStyle>
            <a:lvl1pPr>
              <a:defRPr cap="all">
                <a:solidFill>
                  <a:srgbClr val="DEDEDE"/>
                </a:solidFill>
                <a:latin typeface="+mj-lt"/>
                <a:ea typeface="+mj-ea"/>
                <a:cs typeface="+mj-cs"/>
                <a:sym typeface="Helvetica Neue Bold Condensed"/>
              </a:defRPr>
            </a:lvl1pPr>
          </a:lstStyle>
          <a:p>
            <a:r>
              <a:t>Title Text</a:t>
            </a:r>
          </a:p>
        </p:txBody>
      </p:sp>
      <p:sp>
        <p:nvSpPr>
          <p:cNvPr id="54" name="Body Level One…"/>
          <p:cNvSpPr txBox="1">
            <a:spLocks noGrp="1"/>
          </p:cNvSpPr>
          <p:nvPr>
            <p:ph type="body" sz="quarter" idx="1"/>
          </p:nvPr>
        </p:nvSpPr>
        <p:spPr>
          <a:xfrm>
            <a:off x="1422400" y="8115300"/>
            <a:ext cx="10845800" cy="749300"/>
          </a:xfrm>
          <a:prstGeom prst="rect">
            <a:avLst/>
          </a:prstGeom>
        </p:spPr>
        <p:txBody>
          <a:bodyPr anchor="t"/>
          <a:lstStyle>
            <a:lvl1pPr marL="0" indent="0">
              <a:lnSpc>
                <a:spcPct val="150000"/>
              </a:lnSpc>
              <a:spcBef>
                <a:spcPts val="0"/>
              </a:spcBef>
              <a:buSzTx/>
              <a:buNone/>
              <a:defRPr sz="4200" cap="all">
                <a:solidFill>
                  <a:srgbClr val="DEDEDE"/>
                </a:solidFill>
                <a:latin typeface="+mj-lt"/>
                <a:ea typeface="+mj-ea"/>
                <a:cs typeface="+mj-cs"/>
                <a:sym typeface="Helvetica Neue Bold Condensed"/>
              </a:defRPr>
            </a:lvl1pPr>
            <a:lvl2pPr marL="0" indent="0">
              <a:spcBef>
                <a:spcPts val="0"/>
              </a:spcBef>
              <a:buSzTx/>
              <a:buNone/>
              <a:defRPr sz="4500" cap="all">
                <a:solidFill>
                  <a:srgbClr val="DDDDDE"/>
                </a:solidFill>
                <a:latin typeface="+mj-lt"/>
                <a:ea typeface="+mj-ea"/>
                <a:cs typeface="+mj-cs"/>
                <a:sym typeface="Helvetica Neue Bold Condensed"/>
              </a:defRPr>
            </a:lvl2pPr>
            <a:lvl3pPr marL="0" indent="0">
              <a:spcBef>
                <a:spcPts val="0"/>
              </a:spcBef>
              <a:buSzTx/>
              <a:buNone/>
              <a:defRPr sz="4500" cap="all">
                <a:solidFill>
                  <a:srgbClr val="DDDDDE"/>
                </a:solidFill>
                <a:latin typeface="+mj-lt"/>
                <a:ea typeface="+mj-ea"/>
                <a:cs typeface="+mj-cs"/>
                <a:sym typeface="Helvetica Neue Bold Condensed"/>
              </a:defRPr>
            </a:lvl3pPr>
            <a:lvl4pPr marL="0" indent="0">
              <a:spcBef>
                <a:spcPts val="0"/>
              </a:spcBef>
              <a:buSzTx/>
              <a:buNone/>
              <a:defRPr sz="4500" cap="all">
                <a:solidFill>
                  <a:srgbClr val="DDDDDE"/>
                </a:solidFill>
                <a:latin typeface="+mj-lt"/>
                <a:ea typeface="+mj-ea"/>
                <a:cs typeface="+mj-cs"/>
                <a:sym typeface="Helvetica Neue Bold Condensed"/>
              </a:defRPr>
            </a:lvl4pPr>
            <a:lvl5pPr marL="0" indent="0">
              <a:spcBef>
                <a:spcPts val="0"/>
              </a:spcBef>
              <a:buSzTx/>
              <a:buNone/>
              <a:defRPr sz="4500" cap="all">
                <a:solidFill>
                  <a:srgbClr val="DDDDDE"/>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2" name="Title Text"/>
          <p:cNvSpPr txBox="1">
            <a:spLocks noGrp="1"/>
          </p:cNvSpPr>
          <p:nvPr>
            <p:ph type="title"/>
          </p:nvPr>
        </p:nvSpPr>
        <p:spPr>
          <a:xfrm>
            <a:off x="1231900" y="3568700"/>
            <a:ext cx="10541000" cy="2628900"/>
          </a:xfrm>
          <a:prstGeom prst="rect">
            <a:avLst/>
          </a:prstGeom>
        </p:spPr>
        <p:txBody>
          <a:bodyPr/>
          <a:lstStyle>
            <a:lvl1pPr>
              <a:defRPr cap="all">
                <a:solidFill>
                  <a:srgbClr val="DEDEDE"/>
                </a:solidFill>
                <a:latin typeface="+mj-lt"/>
                <a:ea typeface="+mj-ea"/>
                <a:cs typeface="+mj-cs"/>
                <a:sym typeface="Helvetica Neue Bold Condensed"/>
              </a:defRPr>
            </a:lvl1pPr>
          </a:lstStyle>
          <a:p>
            <a:r>
              <a:t>Title Text</a:t>
            </a:r>
          </a:p>
        </p:txBody>
      </p:sp>
      <p:sp>
        <p:nvSpPr>
          <p:cNvPr id="63" name="Slide Number"/>
          <p:cNvSpPr txBox="1">
            <a:spLocks noGrp="1"/>
          </p:cNvSpPr>
          <p:nvPr>
            <p:ph type="sldNum" sz="quarter" idx="2"/>
          </p:nvPr>
        </p:nvSpPr>
        <p:spPr>
          <a:xfrm>
            <a:off x="6349999" y="9474200"/>
            <a:ext cx="312015" cy="299822"/>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0" name="Image"/>
          <p:cNvSpPr>
            <a:spLocks noGrp="1"/>
          </p:cNvSpPr>
          <p:nvPr>
            <p:ph type="pic" sz="half" idx="13"/>
          </p:nvPr>
        </p:nvSpPr>
        <p:spPr>
          <a:xfrm>
            <a:off x="6921500" y="1354541"/>
            <a:ext cx="5156200" cy="7035801"/>
          </a:xfrm>
          <a:prstGeom prst="rect">
            <a:avLst/>
          </a:prstGeom>
          <a:ln w="9525">
            <a:round/>
          </a:ln>
        </p:spPr>
        <p:txBody>
          <a:bodyPr lIns="91439" tIns="45719" rIns="91439" bIns="45719" anchor="t">
            <a:noAutofit/>
          </a:bodyPr>
          <a:lstStyle/>
          <a:p>
            <a:endParaRPr/>
          </a:p>
        </p:txBody>
      </p:sp>
      <p:sp>
        <p:nvSpPr>
          <p:cNvPr id="71" name="Title Text"/>
          <p:cNvSpPr txBox="1">
            <a:spLocks noGrp="1"/>
          </p:cNvSpPr>
          <p:nvPr>
            <p:ph type="title"/>
          </p:nvPr>
        </p:nvSpPr>
        <p:spPr>
          <a:xfrm>
            <a:off x="1041400" y="1295400"/>
            <a:ext cx="5334000" cy="3924300"/>
          </a:xfrm>
          <a:prstGeom prst="rect">
            <a:avLst/>
          </a:prstGeom>
        </p:spPr>
        <p:txBody>
          <a:bodyPr anchor="b"/>
          <a:lstStyle>
            <a:lvl1pPr>
              <a:defRPr sz="6500" cap="all">
                <a:solidFill>
                  <a:srgbClr val="DEDEDE"/>
                </a:solidFill>
                <a:latin typeface="+mj-lt"/>
                <a:ea typeface="+mj-ea"/>
                <a:cs typeface="+mj-cs"/>
                <a:sym typeface="Helvetica Neue Bold Condensed"/>
              </a:defRPr>
            </a:lvl1pPr>
          </a:lstStyle>
          <a:p>
            <a:r>
              <a:t>Title Text</a:t>
            </a:r>
          </a:p>
        </p:txBody>
      </p:sp>
      <p:sp>
        <p:nvSpPr>
          <p:cNvPr id="72" name="Body Level One…"/>
          <p:cNvSpPr txBox="1">
            <a:spLocks noGrp="1"/>
          </p:cNvSpPr>
          <p:nvPr>
            <p:ph type="body" sz="quarter" idx="1"/>
          </p:nvPr>
        </p:nvSpPr>
        <p:spPr>
          <a:xfrm>
            <a:off x="1041400" y="5207000"/>
            <a:ext cx="5334000" cy="3225800"/>
          </a:xfrm>
          <a:prstGeom prst="rect">
            <a:avLst/>
          </a:prstGeom>
        </p:spPr>
        <p:txBody>
          <a:bodyPr anchor="t"/>
          <a:lstStyle>
            <a:lvl1pPr marL="0" indent="0">
              <a:spcBef>
                <a:spcPts val="0"/>
              </a:spcBef>
              <a:buSzTx/>
              <a:buNone/>
              <a:defRPr cap="all">
                <a:solidFill>
                  <a:srgbClr val="558AAB"/>
                </a:solidFill>
                <a:latin typeface="+mj-lt"/>
                <a:ea typeface="+mj-ea"/>
                <a:cs typeface="+mj-cs"/>
                <a:sym typeface="Helvetica Neue Bold Condensed"/>
              </a:defRPr>
            </a:lvl1pPr>
            <a:lvl2pPr marL="0" indent="0">
              <a:spcBef>
                <a:spcPts val="0"/>
              </a:spcBef>
              <a:buSzTx/>
              <a:buNone/>
              <a:defRPr cap="all">
                <a:solidFill>
                  <a:srgbClr val="558AAB"/>
                </a:solidFill>
                <a:latin typeface="+mj-lt"/>
                <a:ea typeface="+mj-ea"/>
                <a:cs typeface="+mj-cs"/>
                <a:sym typeface="Helvetica Neue Bold Condensed"/>
              </a:defRPr>
            </a:lvl2pPr>
            <a:lvl3pPr marL="0" indent="0">
              <a:spcBef>
                <a:spcPts val="0"/>
              </a:spcBef>
              <a:buSzTx/>
              <a:buNone/>
              <a:defRPr cap="all">
                <a:solidFill>
                  <a:srgbClr val="558AAB"/>
                </a:solidFill>
                <a:latin typeface="+mj-lt"/>
                <a:ea typeface="+mj-ea"/>
                <a:cs typeface="+mj-cs"/>
                <a:sym typeface="Helvetica Neue Bold Condensed"/>
              </a:defRPr>
            </a:lvl3pPr>
            <a:lvl4pPr marL="0" indent="0">
              <a:spcBef>
                <a:spcPts val="0"/>
              </a:spcBef>
              <a:buSzTx/>
              <a:buNone/>
              <a:defRPr cap="all">
                <a:solidFill>
                  <a:srgbClr val="558AAB"/>
                </a:solidFill>
                <a:latin typeface="+mj-lt"/>
                <a:ea typeface="+mj-ea"/>
                <a:cs typeface="+mj-cs"/>
                <a:sym typeface="Helvetica Neue Bold Condensed"/>
              </a:defRPr>
            </a:lvl4pPr>
            <a:lvl5pPr marL="0" indent="0">
              <a:spcBef>
                <a:spcPts val="0"/>
              </a:spcBef>
              <a:buSzTx/>
              <a:buNone/>
              <a:defRPr cap="all">
                <a:solidFill>
                  <a:srgbClr val="558AAB"/>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7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80" name="Title Text"/>
          <p:cNvSpPr txBox="1">
            <a:spLocks noGrp="1"/>
          </p:cNvSpPr>
          <p:nvPr>
            <p:ph type="title"/>
          </p:nvPr>
        </p:nvSpPr>
        <p:spPr>
          <a:xfrm>
            <a:off x="1041400" y="266700"/>
            <a:ext cx="10922000" cy="2438400"/>
          </a:xfrm>
          <a:prstGeom prst="rect">
            <a:avLst/>
          </a:prstGeom>
        </p:spPr>
        <p:txBody>
          <a:bodyPr/>
          <a:lstStyle>
            <a:lvl1pPr>
              <a:defRPr>
                <a:solidFill>
                  <a:srgbClr val="558AAB"/>
                </a:solidFill>
              </a:defRPr>
            </a:lvl1pPr>
          </a:lstStyle>
          <a:p>
            <a:r>
              <a:t>Title Text</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88" name="Title Text"/>
          <p:cNvSpPr txBox="1">
            <a:spLocks noGrp="1"/>
          </p:cNvSpPr>
          <p:nvPr>
            <p:ph type="title"/>
          </p:nvPr>
        </p:nvSpPr>
        <p:spPr>
          <a:xfrm>
            <a:off x="1041400" y="266700"/>
            <a:ext cx="10922000" cy="2438400"/>
          </a:xfrm>
          <a:prstGeom prst="rect">
            <a:avLst/>
          </a:prstGeom>
        </p:spPr>
        <p:txBody>
          <a:bodyPr/>
          <a:lstStyle>
            <a:lvl1pPr>
              <a:defRPr>
                <a:solidFill>
                  <a:srgbClr val="558AAB"/>
                </a:solidFill>
              </a:defRPr>
            </a:lvl1pPr>
          </a:lstStyle>
          <a:p>
            <a:r>
              <a:t>Title Text</a:t>
            </a:r>
          </a:p>
        </p:txBody>
      </p:sp>
      <p:sp>
        <p:nvSpPr>
          <p:cNvPr id="89" name="Body Level One…"/>
          <p:cNvSpPr txBox="1">
            <a:spLocks noGrp="1"/>
          </p:cNvSpPr>
          <p:nvPr>
            <p:ph type="body" idx="1"/>
          </p:nvPr>
        </p:nvSpPr>
        <p:spPr>
          <a:xfrm>
            <a:off x="1041400" y="2768600"/>
            <a:ext cx="10922000" cy="57150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7645400" y="2768600"/>
            <a:ext cx="4292600" cy="5715000"/>
          </a:xfrm>
          <a:prstGeom prst="rect">
            <a:avLst/>
          </a:prstGeom>
          <a:ln w="9525">
            <a:round/>
          </a:ln>
        </p:spPr>
        <p:txBody>
          <a:bodyPr lIns="91439" tIns="45719" rIns="91439" bIns="45719" anchor="t">
            <a:noAutofit/>
          </a:bodyPr>
          <a:lstStyle/>
          <a:p>
            <a:endParaRPr/>
          </a:p>
        </p:txBody>
      </p:sp>
      <p:sp>
        <p:nvSpPr>
          <p:cNvPr id="98" name="Title Text"/>
          <p:cNvSpPr txBox="1">
            <a:spLocks noGrp="1"/>
          </p:cNvSpPr>
          <p:nvPr>
            <p:ph type="title"/>
          </p:nvPr>
        </p:nvSpPr>
        <p:spPr>
          <a:xfrm>
            <a:off x="1041400" y="266700"/>
            <a:ext cx="10922000" cy="2438400"/>
          </a:xfrm>
          <a:prstGeom prst="rect">
            <a:avLst/>
          </a:prstGeom>
        </p:spPr>
        <p:txBody>
          <a:bodyPr/>
          <a:lstStyle>
            <a:lvl1pPr>
              <a:defRPr>
                <a:solidFill>
                  <a:srgbClr val="558AAB"/>
                </a:solidFill>
              </a:defRPr>
            </a:lvl1pPr>
          </a:lstStyle>
          <a:p>
            <a:r>
              <a:t>Title Text</a:t>
            </a:r>
          </a:p>
        </p:txBody>
      </p:sp>
      <p:sp>
        <p:nvSpPr>
          <p:cNvPr id="99" name="Body Level One…"/>
          <p:cNvSpPr txBox="1">
            <a:spLocks noGrp="1"/>
          </p:cNvSpPr>
          <p:nvPr>
            <p:ph type="body" sz="half" idx="1"/>
          </p:nvPr>
        </p:nvSpPr>
        <p:spPr>
          <a:xfrm>
            <a:off x="1041400" y="2768600"/>
            <a:ext cx="5334000" cy="5715000"/>
          </a:xfrm>
          <a:prstGeom prst="rect">
            <a:avLst/>
          </a:prstGeom>
        </p:spPr>
        <p:txBody>
          <a:bodyPr/>
          <a:lstStyle>
            <a:lvl1pPr marL="381000" indent="-381000">
              <a:spcBef>
                <a:spcPts val="2800"/>
              </a:spcBef>
              <a:buBlip>
                <a:blip r:embed="rId2"/>
              </a:buBlip>
              <a:defRPr sz="3000"/>
            </a:lvl1pPr>
            <a:lvl2pPr marL="762000" indent="-381000">
              <a:spcBef>
                <a:spcPts val="2800"/>
              </a:spcBef>
              <a:buBlip>
                <a:blip r:embed="rId2"/>
              </a:buBlip>
              <a:defRPr sz="3000"/>
            </a:lvl2pPr>
            <a:lvl3pPr marL="1143000" indent="-381000">
              <a:spcBef>
                <a:spcPts val="2800"/>
              </a:spcBef>
              <a:buBlip>
                <a:blip r:embed="rId2"/>
              </a:buBlip>
              <a:defRPr sz="3000"/>
            </a:lvl3pPr>
            <a:lvl4pPr marL="1524000" indent="-381000">
              <a:spcBef>
                <a:spcPts val="2800"/>
              </a:spcBef>
              <a:buBlip>
                <a:blip r:embed="rId2"/>
              </a:buBlip>
              <a:defRPr sz="3000"/>
            </a:lvl4pPr>
            <a:lvl5pPr marL="1905000" indent="-381000">
              <a:spcBef>
                <a:spcPts val="2800"/>
              </a:spcBef>
              <a:buBlip>
                <a:blip r:embed="rId2"/>
              </a:buBlip>
              <a:defRPr sz="30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107" name="Body Level One…"/>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 3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5" name="Line"/>
          <p:cNvSpPr/>
          <p:nvPr/>
        </p:nvSpPr>
        <p:spPr>
          <a:xfrm>
            <a:off x="278468" y="8356600"/>
            <a:ext cx="12459504"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16"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117" name="Image"/>
          <p:cNvSpPr>
            <a:spLocks noGrp="1"/>
          </p:cNvSpPr>
          <p:nvPr>
            <p:ph type="pic" sz="quarter" idx="13"/>
          </p:nvPr>
        </p:nvSpPr>
        <p:spPr>
          <a:xfrm>
            <a:off x="8597900" y="4356100"/>
            <a:ext cx="4038600" cy="3911600"/>
          </a:xfrm>
          <a:prstGeom prst="rect">
            <a:avLst/>
          </a:prstGeom>
        </p:spPr>
        <p:txBody>
          <a:bodyPr lIns="91439" tIns="45719" rIns="91439" bIns="45719" anchor="t">
            <a:noAutofit/>
          </a:bodyPr>
          <a:lstStyle/>
          <a:p>
            <a:endParaRPr/>
          </a:p>
        </p:txBody>
      </p:sp>
      <p:sp>
        <p:nvSpPr>
          <p:cNvPr id="118" name="Image"/>
          <p:cNvSpPr>
            <a:spLocks noGrp="1"/>
          </p:cNvSpPr>
          <p:nvPr>
            <p:ph type="pic" idx="14"/>
          </p:nvPr>
        </p:nvSpPr>
        <p:spPr>
          <a:xfrm>
            <a:off x="368899" y="368300"/>
            <a:ext cx="8140701" cy="7899400"/>
          </a:xfrm>
          <a:prstGeom prst="rect">
            <a:avLst/>
          </a:prstGeom>
        </p:spPr>
        <p:txBody>
          <a:bodyPr lIns="91439" tIns="45719" rIns="91439" bIns="45719" anchor="t">
            <a:noAutofit/>
          </a:bodyPr>
          <a:lstStyle/>
          <a:p>
            <a:endParaRPr/>
          </a:p>
        </p:txBody>
      </p:sp>
      <p:sp>
        <p:nvSpPr>
          <p:cNvPr id="119" name="Image"/>
          <p:cNvSpPr>
            <a:spLocks noGrp="1"/>
          </p:cNvSpPr>
          <p:nvPr>
            <p:ph type="pic" sz="quarter" idx="15"/>
          </p:nvPr>
        </p:nvSpPr>
        <p:spPr>
          <a:xfrm>
            <a:off x="8597900" y="368300"/>
            <a:ext cx="4038600" cy="3911600"/>
          </a:xfrm>
          <a:prstGeom prst="rect">
            <a:avLst/>
          </a:prstGeom>
        </p:spPr>
        <p:txBody>
          <a:bodyPr lIns="91439" tIns="45719" rIns="91439" bIns="45719" anchor="t">
            <a:noAutofit/>
          </a:bodyPr>
          <a:lstStyle/>
          <a:p>
            <a:endParaRPr/>
          </a:p>
        </p:txBody>
      </p:sp>
      <p:sp>
        <p:nvSpPr>
          <p:cNvPr id="120" name="Title Text"/>
          <p:cNvSpPr txBox="1">
            <a:spLocks noGrp="1"/>
          </p:cNvSpPr>
          <p:nvPr>
            <p:ph type="title"/>
          </p:nvPr>
        </p:nvSpPr>
        <p:spPr>
          <a:xfrm>
            <a:off x="368300" y="8369300"/>
            <a:ext cx="12268200" cy="660400"/>
          </a:xfrm>
          <a:prstGeom prst="rect">
            <a:avLst/>
          </a:prstGeom>
        </p:spPr>
        <p:txBody>
          <a:bodyPr anchor="b"/>
          <a:lstStyle>
            <a:lvl1pPr>
              <a:lnSpc>
                <a:spcPct val="150000"/>
              </a:lnSpc>
              <a:defRPr sz="4200" cap="all">
                <a:solidFill>
                  <a:srgbClr val="DEDEDE"/>
                </a:solidFill>
                <a:latin typeface="+mj-lt"/>
                <a:ea typeface="+mj-ea"/>
                <a:cs typeface="+mj-cs"/>
                <a:sym typeface="Helvetica Neue Bold Condensed"/>
              </a:defRPr>
            </a:lvl1pPr>
          </a:lstStyle>
          <a:p>
            <a:r>
              <a:t>Title Text</a:t>
            </a:r>
          </a:p>
        </p:txBody>
      </p:sp>
      <p:sp>
        <p:nvSpPr>
          <p:cNvPr id="121" name="Body Level One…"/>
          <p:cNvSpPr txBox="1">
            <a:spLocks noGrp="1"/>
          </p:cNvSpPr>
          <p:nvPr>
            <p:ph type="body" sz="quarter" idx="1"/>
          </p:nvPr>
        </p:nvSpPr>
        <p:spPr>
          <a:xfrm>
            <a:off x="368300" y="9017000"/>
            <a:ext cx="12268200" cy="431800"/>
          </a:xfrm>
          <a:prstGeom prst="rect">
            <a:avLst/>
          </a:prstGeom>
        </p:spPr>
        <p:txBody>
          <a:bodyPr anchor="t"/>
          <a:lstStyle>
            <a:lvl1pPr marL="0" indent="0">
              <a:spcBef>
                <a:spcPts val="0"/>
              </a:spcBef>
              <a:buSzTx/>
              <a:buNone/>
              <a:defRPr sz="2400" cap="all">
                <a:solidFill>
                  <a:srgbClr val="558AAB"/>
                </a:solidFill>
                <a:latin typeface="+mj-lt"/>
                <a:ea typeface="+mj-ea"/>
                <a:cs typeface="+mj-cs"/>
                <a:sym typeface="Helvetica Neue Bold Condensed"/>
              </a:defRPr>
            </a:lvl1pPr>
            <a:lvl2pPr marL="0" indent="0">
              <a:spcBef>
                <a:spcPts val="0"/>
              </a:spcBef>
              <a:buSzTx/>
              <a:buNone/>
              <a:defRPr sz="2400" cap="all">
                <a:solidFill>
                  <a:srgbClr val="558AAB"/>
                </a:solidFill>
                <a:latin typeface="+mj-lt"/>
                <a:ea typeface="+mj-ea"/>
                <a:cs typeface="+mj-cs"/>
                <a:sym typeface="Helvetica Neue Bold Condensed"/>
              </a:defRPr>
            </a:lvl2pPr>
            <a:lvl3pPr marL="0" indent="0">
              <a:spcBef>
                <a:spcPts val="0"/>
              </a:spcBef>
              <a:buSzTx/>
              <a:buNone/>
              <a:defRPr sz="2400" cap="all">
                <a:solidFill>
                  <a:srgbClr val="558AAB"/>
                </a:solidFill>
                <a:latin typeface="+mj-lt"/>
                <a:ea typeface="+mj-ea"/>
                <a:cs typeface="+mj-cs"/>
                <a:sym typeface="Helvetica Neue Bold Condensed"/>
              </a:defRPr>
            </a:lvl3pPr>
            <a:lvl4pPr marL="0" indent="0">
              <a:spcBef>
                <a:spcPts val="0"/>
              </a:spcBef>
              <a:buSzTx/>
              <a:buNone/>
              <a:defRPr sz="2400" cap="all">
                <a:solidFill>
                  <a:srgbClr val="558AAB"/>
                </a:solidFill>
                <a:latin typeface="+mj-lt"/>
                <a:ea typeface="+mj-ea"/>
                <a:cs typeface="+mj-cs"/>
                <a:sym typeface="Helvetica Neue Bold Condensed"/>
              </a:defRPr>
            </a:lvl4pPr>
            <a:lvl5pPr marL="0" indent="0">
              <a:spcBef>
                <a:spcPts val="0"/>
              </a:spcBef>
              <a:buSzTx/>
              <a:buNone/>
              <a:defRPr sz="2400" cap="all">
                <a:solidFill>
                  <a:srgbClr val="558AAB"/>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1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5"/>
          <a:srcRect/>
          <a:stretch>
            <a:fillRect/>
          </a:stretch>
        </a:blipFill>
        <a:effectLst/>
      </p:bgPr>
    </p:bg>
    <p:spTree>
      <p:nvGrpSpPr>
        <p:cNvPr id="1" name=""/>
        <p:cNvGrpSpPr/>
        <p:nvPr/>
      </p:nvGrpSpPr>
      <p:grpSpPr>
        <a:xfrm>
          <a:off x="0" y="0"/>
          <a:ext cx="0" cy="0"/>
          <a:chOff x="0" y="0"/>
          <a:chExt cx="0" cy="0"/>
        </a:xfrm>
      </p:grpSpPr>
      <p:sp>
        <p:nvSpPr>
          <p:cNvPr id="2"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3" name="Body Level One…"/>
          <p:cNvSpPr txBox="1">
            <a:spLocks noGrp="1"/>
          </p:cNvSpPr>
          <p:nvPr>
            <p:ph type="body" idx="1"/>
          </p:nvPr>
        </p:nvSpPr>
        <p:spPr>
          <a:xfrm>
            <a:off x="1041400" y="1473200"/>
            <a:ext cx="10922000" cy="6807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buBlip>
                <a:blip r:embed="rId16"/>
              </a:buBlip>
            </a:lvl1pPr>
            <a:lvl2pPr>
              <a:buBlip>
                <a:blip r:embed="rId16"/>
              </a:buBlip>
            </a:lvl2pPr>
            <a:lvl3pPr>
              <a:buBlip>
                <a:blip r:embed="rId16"/>
              </a:buBlip>
            </a:lvl3pPr>
            <a:lvl4pPr>
              <a:buBlip>
                <a:blip r:embed="rId16"/>
              </a:buBlip>
            </a:lvl4pPr>
            <a:lvl5pPr>
              <a:buBlip>
                <a:blip r:embed="rId16"/>
              </a:buBlip>
            </a:lvl5pPr>
          </a:lstStyle>
          <a:p>
            <a:r>
              <a:t>Body Level One</a:t>
            </a:r>
          </a:p>
          <a:p>
            <a:pPr lvl="1"/>
            <a:r>
              <a:t>Body Level Two</a:t>
            </a:r>
          </a:p>
          <a:p>
            <a:pPr lvl="2"/>
            <a:r>
              <a:t>Body Level Three</a:t>
            </a:r>
          </a:p>
          <a:p>
            <a:pPr lvl="3"/>
            <a:r>
              <a:t>Body Level Four</a:t>
            </a:r>
          </a:p>
          <a:p>
            <a:pPr lvl="4"/>
            <a:r>
              <a:t>Body Level Five</a:t>
            </a:r>
          </a:p>
        </p:txBody>
      </p:sp>
      <p:sp>
        <p:nvSpPr>
          <p:cNvPr id="4" name="Title Text"/>
          <p:cNvSpPr txBox="1">
            <a:spLocks noGrp="1"/>
          </p:cNvSpPr>
          <p:nvPr>
            <p:ph type="title"/>
          </p:nvPr>
        </p:nvSpPr>
        <p:spPr>
          <a:xfrm>
            <a:off x="1041400" y="254000"/>
            <a:ext cx="10922000" cy="2438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5" name="Slide Number"/>
          <p:cNvSpPr txBox="1">
            <a:spLocks noGrp="1"/>
          </p:cNvSpPr>
          <p:nvPr>
            <p:ph type="sldNum" sz="quarter" idx="2"/>
          </p:nvPr>
        </p:nvSpPr>
        <p:spPr>
          <a:xfrm>
            <a:off x="6352743" y="9476689"/>
            <a:ext cx="312014" cy="299822"/>
          </a:xfrm>
          <a:prstGeom prst="rect">
            <a:avLst/>
          </a:prstGeom>
          <a:ln w="12700">
            <a:miter lim="400000"/>
          </a:ln>
        </p:spPr>
        <p:txBody>
          <a:bodyPr wrap="none" lIns="50800" tIns="50800" rIns="50800" bIns="50800" anchor="ctr">
            <a:spAutoFit/>
          </a:bodyPr>
          <a:lstStyle>
            <a:lvl1pPr>
              <a:defRPr sz="1400">
                <a:solidFill>
                  <a:srgbClr val="5C88A5"/>
                </a:solidFill>
                <a:latin typeface="Helvetica Neue"/>
                <a:ea typeface="Helvetica Neue"/>
                <a:cs typeface="Helvetica Neue"/>
                <a:sym typeface="Helvetica Neue"/>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3" r:id="rId13"/>
  </p:sldLayoutIdLst>
  <p:transition spd="med"/>
  <p:txStyles>
    <p:titleStyle>
      <a:lvl1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1pPr>
      <a:lvl2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2pPr>
      <a:lvl3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3pPr>
      <a:lvl4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4pPr>
      <a:lvl5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5pPr>
      <a:lvl6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6pPr>
      <a:lvl7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7pPr>
      <a:lvl8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8pPr>
      <a:lvl9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9pPr>
    </p:titleStyle>
    <p:bodyStyle>
      <a:lvl1pPr marL="4445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1pPr>
      <a:lvl2pPr marL="8890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2pPr>
      <a:lvl3pPr marL="13335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3pPr>
      <a:lvl4pPr marL="17780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4pPr>
      <a:lvl5pPr marL="22225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5pPr>
      <a:lvl6pPr marL="26670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6pPr>
      <a:lvl7pPr marL="31115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7pPr>
      <a:lvl8pPr marL="35560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8pPr>
      <a:lvl9pPr marL="40005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1pPr>
      <a:lvl2pPr marL="0" marR="0" indent="2286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2pPr>
      <a:lvl3pPr marL="0" marR="0" indent="4572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3pPr>
      <a:lvl4pPr marL="0" marR="0" indent="6858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4pPr>
      <a:lvl5pPr marL="0" marR="0" indent="9144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5pPr>
      <a:lvl6pPr marL="0" marR="0" indent="11430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6pPr>
      <a:lvl7pPr marL="0" marR="0" indent="13716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7pPr>
      <a:lvl8pPr marL="0" marR="0" indent="16002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8pPr>
      <a:lvl9pPr marL="0" marR="0" indent="18288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dbatools.io/commands/" TargetMode="External"/><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hyperlink" Target="https://docs.dbatools.io/"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4.jpeg"/><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8.gif"/><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7.gif"/><Relationship Id="rId5" Type="http://schemas.openxmlformats.org/officeDocument/2006/relationships/image" Target="../media/image16.gif"/><Relationship Id="rId4" Type="http://schemas.openxmlformats.org/officeDocument/2006/relationships/image" Target="../media/image15.gif"/></Relationships>
</file>

<file path=ppt/slides/_rels/slide1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3.jpg"/><Relationship Id="rId4" Type="http://schemas.openxmlformats.org/officeDocument/2006/relationships/image" Target="../media/image22.jpg"/></Relationships>
</file>

<file path=ppt/slides/_rels/slide18.xml.rels><?xml version="1.0" encoding="UTF-8" standalone="yes"?>
<Relationships xmlns="http://schemas.openxmlformats.org/package/2006/relationships"><Relationship Id="rId3" Type="http://schemas.openxmlformats.org/officeDocument/2006/relationships/hyperlink" Target="https://dbatools.io/" TargetMode="External"/><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jpeg"/><Relationship Id="rId2" Type="http://schemas.openxmlformats.org/officeDocument/2006/relationships/hyperlink" Target="mailto:andy@flxsql.com" TargetMode="Externa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7C4CF-8C5A-41AB-9AA0-36BC7F42DE62}"/>
              </a:ext>
            </a:extLst>
          </p:cNvPr>
          <p:cNvSpPr>
            <a:spLocks noGrp="1"/>
          </p:cNvSpPr>
          <p:nvPr>
            <p:ph type="title"/>
          </p:nvPr>
        </p:nvSpPr>
        <p:spPr/>
        <p:txBody>
          <a:bodyPr/>
          <a:lstStyle/>
          <a:p>
            <a:r>
              <a:rPr lang="en-US" b="1" dirty="0" err="1"/>
              <a:t>dbatools</a:t>
            </a:r>
            <a:r>
              <a:rPr lang="en-US" b="1" dirty="0"/>
              <a:t> for the Uninitiated</a:t>
            </a:r>
          </a:p>
        </p:txBody>
      </p:sp>
      <p:sp>
        <p:nvSpPr>
          <p:cNvPr id="5" name="TextBox 4">
            <a:extLst>
              <a:ext uri="{FF2B5EF4-FFF2-40B4-BE49-F238E27FC236}">
                <a16:creationId xmlns:a16="http://schemas.microsoft.com/office/drawing/2014/main" id="{9754CD03-1DFF-4908-9294-A0A4B531575B}"/>
              </a:ext>
            </a:extLst>
          </p:cNvPr>
          <p:cNvSpPr txBox="1"/>
          <p:nvPr/>
        </p:nvSpPr>
        <p:spPr>
          <a:xfrm>
            <a:off x="1041400" y="2612767"/>
            <a:ext cx="10922000" cy="50885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just"/>
            <a:r>
              <a:rPr lang="en-US" dirty="0"/>
              <a:t>You’ve just inherited a large SQL Server estate, and next month’s merger will double the number of instances you’re responsible for. Or maybe you have one big instance with thousands of databases on it. Are there backups? Are they good? Are your systems in good health?</a:t>
            </a:r>
          </a:p>
          <a:p>
            <a:pPr algn="just"/>
            <a:endParaRPr lang="en-US" dirty="0"/>
          </a:p>
          <a:p>
            <a:pPr algn="just"/>
            <a:r>
              <a:rPr lang="en-US" dirty="0"/>
              <a:t>It's time to automate with the </a:t>
            </a:r>
            <a:r>
              <a:rPr lang="en-US" dirty="0" err="1"/>
              <a:t>dbatools</a:t>
            </a:r>
            <a:r>
              <a:rPr lang="en-US" dirty="0"/>
              <a:t> </a:t>
            </a:r>
            <a:r>
              <a:rPr lang="en-US" dirty="0" err="1"/>
              <a:t>Powershell</a:t>
            </a:r>
            <a:r>
              <a:rPr lang="en-US" dirty="0"/>
              <a:t> module.</a:t>
            </a:r>
            <a:endParaRPr kumimoji="0" lang="en-US" b="0" i="0" u="none" strike="noStrike" cap="none" spc="0" normalizeH="0" baseline="0" dirty="0">
              <a:ln>
                <a:noFill/>
              </a:ln>
              <a:solidFill>
                <a:srgbClr val="558AAB"/>
              </a:solidFill>
              <a:effectLst/>
              <a:uFillTx/>
              <a:latin typeface="+mj-lt"/>
              <a:ea typeface="+mj-ea"/>
              <a:cs typeface="+mj-cs"/>
              <a:sym typeface="Helvetica Neue Bold Condensed"/>
            </a:endParaRPr>
          </a:p>
        </p:txBody>
      </p:sp>
    </p:spTree>
    <p:extLst>
      <p:ext uri="{BB962C8B-B14F-4D97-AF65-F5344CB8AC3E}">
        <p14:creationId xmlns:p14="http://schemas.microsoft.com/office/powerpoint/2010/main" val="428973775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QL Server &amp; PowerShell"/>
          <p:cNvSpPr txBox="1">
            <a:spLocks noGrp="1"/>
          </p:cNvSpPr>
          <p:nvPr>
            <p:ph type="title"/>
          </p:nvPr>
        </p:nvSpPr>
        <p:spPr>
          <a:prstGeom prst="rect">
            <a:avLst/>
          </a:prstGeom>
        </p:spPr>
        <p:txBody>
          <a:bodyPr/>
          <a:lstStyle/>
          <a:p>
            <a:r>
              <a:t>SQL Server &amp; PowerShell</a:t>
            </a:r>
          </a:p>
        </p:txBody>
      </p:sp>
      <p:sp>
        <p:nvSpPr>
          <p:cNvPr id="214" name="2008 - sqlps &amp; PowerShell Agent Job Step…"/>
          <p:cNvSpPr txBox="1">
            <a:spLocks noGrp="1"/>
          </p:cNvSpPr>
          <p:nvPr>
            <p:ph type="body" idx="1"/>
          </p:nvPr>
        </p:nvSpPr>
        <p:spPr>
          <a:prstGeom prst="rect">
            <a:avLst/>
          </a:prstGeom>
        </p:spPr>
        <p:txBody>
          <a:bodyPr/>
          <a:lstStyle/>
          <a:p>
            <a:pPr>
              <a:buBlip>
                <a:blip r:embed="rId3"/>
              </a:buBlip>
              <a:defRPr sz="4800"/>
            </a:pPr>
            <a:r>
              <a:t>2008 - sqlps &amp; PowerShell Agent Job Step</a:t>
            </a:r>
          </a:p>
          <a:p>
            <a:pPr>
              <a:buBlip>
                <a:blip r:embed="rId3"/>
              </a:buBlip>
              <a:defRPr sz="4800"/>
            </a:pPr>
            <a:r>
              <a:t>2016 - sqlserver</a:t>
            </a:r>
          </a:p>
          <a:p>
            <a:pPr>
              <a:buBlip>
                <a:blip r:embed="rId3"/>
              </a:buBlip>
              <a:defRPr sz="4800"/>
            </a:pPr>
            <a:r>
              <a:t>2017 - sqlserver in Powershell Gallery</a:t>
            </a:r>
          </a:p>
          <a:p>
            <a:pPr>
              <a:buBlip>
                <a:blip r:embed="rId3"/>
              </a:buBlip>
              <a:defRPr sz="4800"/>
            </a:pPr>
            <a:r>
              <a:t>Good starting point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1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1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1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1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2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1" build="p"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What is dbatools?"/>
          <p:cNvSpPr txBox="1">
            <a:spLocks noGrp="1"/>
          </p:cNvSpPr>
          <p:nvPr>
            <p:ph type="title"/>
          </p:nvPr>
        </p:nvSpPr>
        <p:spPr>
          <a:prstGeom prst="rect">
            <a:avLst/>
          </a:prstGeom>
        </p:spPr>
        <p:txBody>
          <a:bodyPr/>
          <a:lstStyle/>
          <a:p>
            <a:r>
              <a:t>What is dbatools?</a:t>
            </a:r>
          </a:p>
        </p:txBody>
      </p:sp>
      <p:sp>
        <p:nvSpPr>
          <p:cNvPr id="219" name="Open Source Powershell module for data professionals…"/>
          <p:cNvSpPr txBox="1">
            <a:spLocks noGrp="1"/>
          </p:cNvSpPr>
          <p:nvPr>
            <p:ph type="body" idx="1"/>
          </p:nvPr>
        </p:nvSpPr>
        <p:spPr>
          <a:prstGeom prst="rect">
            <a:avLst/>
          </a:prstGeom>
        </p:spPr>
        <p:txBody>
          <a:bodyPr>
            <a:normAutofit/>
          </a:bodyPr>
          <a:lstStyle/>
          <a:p>
            <a:pPr marL="413384" indent="-413384" defTabSz="543305">
              <a:spcBef>
                <a:spcPts val="2900"/>
              </a:spcBef>
              <a:buBlip>
                <a:blip r:embed="rId3"/>
              </a:buBlip>
              <a:defRPr sz="4464"/>
            </a:pPr>
            <a:r>
              <a:rPr dirty="0"/>
              <a:t>Open Source </a:t>
            </a:r>
            <a:r>
              <a:rPr dirty="0" err="1"/>
              <a:t>Powershell</a:t>
            </a:r>
            <a:r>
              <a:rPr dirty="0"/>
              <a:t> module for data professionals </a:t>
            </a:r>
          </a:p>
          <a:p>
            <a:pPr marL="413384" indent="-413384" defTabSz="543305">
              <a:spcBef>
                <a:spcPts val="2900"/>
              </a:spcBef>
              <a:buBlip>
                <a:blip r:embed="rId3"/>
              </a:buBlip>
              <a:defRPr sz="4464"/>
            </a:pPr>
            <a:r>
              <a:rPr dirty="0"/>
              <a:t>BDFL Chrissy </a:t>
            </a:r>
            <a:r>
              <a:rPr dirty="0" err="1"/>
              <a:t>LeMaire</a:t>
            </a:r>
            <a:endParaRPr dirty="0"/>
          </a:p>
          <a:p>
            <a:pPr marL="413384" indent="-413384" defTabSz="543305">
              <a:spcBef>
                <a:spcPts val="2900"/>
              </a:spcBef>
              <a:buBlip>
                <a:blip r:embed="rId3"/>
              </a:buBlip>
              <a:defRPr sz="4464"/>
            </a:pPr>
            <a:r>
              <a:rPr dirty="0"/>
              <a:t>Started July 2014</a:t>
            </a:r>
            <a:endParaRPr lang="en-US" dirty="0"/>
          </a:p>
          <a:p>
            <a:pPr marL="413384" indent="-413384" defTabSz="543305">
              <a:spcBef>
                <a:spcPts val="2900"/>
              </a:spcBef>
              <a:defRPr sz="4464"/>
            </a:pPr>
            <a:r>
              <a:rPr lang="en-US" dirty="0"/>
              <a:t>168 contributors</a:t>
            </a:r>
          </a:p>
          <a:p>
            <a:pPr marL="413384" indent="-413384" defTabSz="543305">
              <a:spcBef>
                <a:spcPts val="2900"/>
              </a:spcBef>
              <a:defRPr sz="4464"/>
            </a:pPr>
            <a:r>
              <a:rPr dirty="0"/>
              <a:t>1.0 on June 20, 2019</a:t>
            </a:r>
            <a:endParaRPr lang="en-US" dirty="0"/>
          </a:p>
          <a:p>
            <a:pPr marL="413384" indent="-413384" defTabSz="543305">
              <a:spcBef>
                <a:spcPts val="2900"/>
              </a:spcBef>
              <a:buBlip>
                <a:blip r:embed="rId3"/>
              </a:buBlip>
              <a:defRPr sz="4464"/>
            </a:pPr>
            <a:endParaRPr dirty="0"/>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MO"/>
          <p:cNvSpPr txBox="1">
            <a:spLocks noGrp="1"/>
          </p:cNvSpPr>
          <p:nvPr>
            <p:ph type="title"/>
          </p:nvPr>
        </p:nvSpPr>
        <p:spPr>
          <a:xfrm>
            <a:off x="406399" y="266700"/>
            <a:ext cx="12192002" cy="2438400"/>
          </a:xfrm>
          <a:prstGeom prst="rect">
            <a:avLst/>
          </a:prstGeom>
        </p:spPr>
        <p:txBody>
          <a:bodyPr/>
          <a:lstStyle/>
          <a:p>
            <a:r>
              <a:rPr lang="en-US" dirty="0" err="1"/>
              <a:t>dbatools</a:t>
            </a:r>
            <a:r>
              <a:rPr lang="en-US" dirty="0"/>
              <a:t> Function Categories</a:t>
            </a:r>
            <a:endParaRPr dirty="0"/>
          </a:p>
        </p:txBody>
      </p:sp>
      <p:pic>
        <p:nvPicPr>
          <p:cNvPr id="2" name="Picture 1">
            <a:extLst>
              <a:ext uri="{FF2B5EF4-FFF2-40B4-BE49-F238E27FC236}">
                <a16:creationId xmlns:a16="http://schemas.microsoft.com/office/drawing/2014/main" id="{B82A4072-14DE-4528-92BF-0FE09EC8016F}"/>
              </a:ext>
            </a:extLst>
          </p:cNvPr>
          <p:cNvPicPr>
            <a:picLocks noChangeAspect="1"/>
          </p:cNvPicPr>
          <p:nvPr/>
        </p:nvPicPr>
        <p:blipFill>
          <a:blip r:embed="rId2"/>
          <a:stretch>
            <a:fillRect/>
          </a:stretch>
        </p:blipFill>
        <p:spPr>
          <a:xfrm>
            <a:off x="417533" y="2377440"/>
            <a:ext cx="12180868" cy="3876960"/>
          </a:xfrm>
          <a:prstGeom prst="rect">
            <a:avLst/>
          </a:prstGeom>
        </p:spPr>
      </p:pic>
      <p:sp>
        <p:nvSpPr>
          <p:cNvPr id="4" name="TextBox 3">
            <a:extLst>
              <a:ext uri="{FF2B5EF4-FFF2-40B4-BE49-F238E27FC236}">
                <a16:creationId xmlns:a16="http://schemas.microsoft.com/office/drawing/2014/main" id="{51AD25F9-22E8-441A-97EB-A6EBB57D8462}"/>
              </a:ext>
            </a:extLst>
          </p:cNvPr>
          <p:cNvSpPr txBox="1"/>
          <p:nvPr/>
        </p:nvSpPr>
        <p:spPr>
          <a:xfrm>
            <a:off x="406399" y="6332894"/>
            <a:ext cx="6809556"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600" b="0" i="0" u="none" strike="noStrike" cap="none" spc="0" normalizeH="0" baseline="0" dirty="0">
                <a:ln>
                  <a:noFill/>
                </a:ln>
                <a:solidFill>
                  <a:srgbClr val="558AAB"/>
                </a:solidFill>
                <a:effectLst/>
                <a:uFillTx/>
                <a:sym typeface="Helvetica Neue Bold Condensed"/>
                <a:hlinkClick r:id="rId3"/>
              </a:rPr>
              <a:t>https://dbatools.</a:t>
            </a:r>
            <a:r>
              <a:rPr lang="en-US" dirty="0">
                <a:hlinkClick r:id="rId3"/>
              </a:rPr>
              <a:t>io/commands/</a:t>
            </a:r>
            <a:endParaRPr lang="en-US" dirty="0"/>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a:hlinkClick r:id="rId4"/>
              </a:rPr>
              <a:t>https://docs.dbatools.io</a:t>
            </a:r>
            <a:endParaRPr lang="en-US" dirty="0"/>
          </a:p>
          <a:p>
            <a:pPr marL="571500" indent="-571500" algn="l">
              <a:buFont typeface="Arial" panose="020B0604020202020204" pitchFamily="34" charset="0"/>
              <a:buChar char="•"/>
            </a:pPr>
            <a:r>
              <a:rPr lang="en-US" dirty="0"/>
              <a:t>Find-</a:t>
            </a:r>
            <a:r>
              <a:rPr lang="en-US" dirty="0" err="1"/>
              <a:t>DbaCommand</a:t>
            </a:r>
            <a:endParaRPr lang="en-US" dirty="0"/>
          </a:p>
        </p:txBody>
      </p:sp>
    </p:spTree>
    <p:extLst>
      <p:ext uri="{BB962C8B-B14F-4D97-AF65-F5344CB8AC3E}">
        <p14:creationId xmlns:p14="http://schemas.microsoft.com/office/powerpoint/2010/main" val="212429668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dbatools vs. sqlserver"/>
          <p:cNvSpPr txBox="1">
            <a:spLocks noGrp="1"/>
          </p:cNvSpPr>
          <p:nvPr>
            <p:ph type="title"/>
          </p:nvPr>
        </p:nvSpPr>
        <p:spPr>
          <a:prstGeom prst="rect">
            <a:avLst/>
          </a:prstGeom>
        </p:spPr>
        <p:txBody>
          <a:bodyPr/>
          <a:lstStyle/>
          <a:p>
            <a:r>
              <a:t>dbatools vs. sqlserver</a:t>
            </a:r>
          </a:p>
        </p:txBody>
      </p:sp>
      <p:sp>
        <p:nvSpPr>
          <p:cNvPr id="224" name="Mega multitool vs. Swiss Army Knife…"/>
          <p:cNvSpPr txBox="1">
            <a:spLocks noGrp="1"/>
          </p:cNvSpPr>
          <p:nvPr>
            <p:ph type="body" idx="1"/>
          </p:nvPr>
        </p:nvSpPr>
        <p:spPr>
          <a:xfrm>
            <a:off x="1041400" y="2768600"/>
            <a:ext cx="10922000" cy="3646948"/>
          </a:xfrm>
          <a:prstGeom prst="rect">
            <a:avLst/>
          </a:prstGeom>
        </p:spPr>
        <p:txBody>
          <a:bodyPr/>
          <a:lstStyle/>
          <a:p>
            <a:pPr>
              <a:buBlip>
                <a:blip r:embed="rId3"/>
              </a:buBlip>
              <a:defRPr sz="4800"/>
            </a:pPr>
            <a:r>
              <a:rPr dirty="0"/>
              <a:t>Mega multitool vs. Swiss Army Knife</a:t>
            </a:r>
          </a:p>
          <a:p>
            <a:pPr>
              <a:buBlip>
                <a:blip r:embed="rId3"/>
              </a:buBlip>
              <a:defRPr sz="4800"/>
            </a:pPr>
            <a:r>
              <a:rPr dirty="0"/>
              <a:t>Release frequency </a:t>
            </a:r>
          </a:p>
          <a:p>
            <a:pPr>
              <a:buBlip>
                <a:blip r:embed="rId3"/>
              </a:buBlip>
              <a:defRPr sz="4800"/>
            </a:pPr>
            <a:r>
              <a:rPr dirty="0"/>
              <a:t>Community-driven</a:t>
            </a:r>
          </a:p>
        </p:txBody>
      </p:sp>
      <p:pic>
        <p:nvPicPr>
          <p:cNvPr id="225" name="SACAMPER.jpg" descr="SACAMPER.jpg"/>
          <p:cNvPicPr>
            <a:picLocks noChangeAspect="1"/>
          </p:cNvPicPr>
          <p:nvPr/>
        </p:nvPicPr>
        <p:blipFill>
          <a:blip r:embed="rId4"/>
          <a:stretch>
            <a:fillRect/>
          </a:stretch>
        </p:blipFill>
        <p:spPr>
          <a:xfrm>
            <a:off x="7395432" y="4023775"/>
            <a:ext cx="5009791" cy="5009791"/>
          </a:xfrm>
          <a:prstGeom prst="rect">
            <a:avLst/>
          </a:prstGeom>
          <a:ln w="12700">
            <a:miter lim="400000"/>
          </a:ln>
        </p:spPr>
      </p:pic>
      <p:pic>
        <p:nvPicPr>
          <p:cNvPr id="226" name="Worlds_largest_Swiss_Army_knife_wenger_giant_knife.jpg" descr="Worlds_largest_Swiss_Army_knife_wenger_giant_knife.jpg"/>
          <p:cNvPicPr>
            <a:picLocks noChangeAspect="1"/>
          </p:cNvPicPr>
          <p:nvPr/>
        </p:nvPicPr>
        <p:blipFill>
          <a:blip r:embed="rId5"/>
          <a:stretch>
            <a:fillRect/>
          </a:stretch>
        </p:blipFill>
        <p:spPr>
          <a:xfrm>
            <a:off x="348854" y="4023775"/>
            <a:ext cx="6848665" cy="4910546"/>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25"/>
                                        </p:tgtEl>
                                        <p:attrNameLst>
                                          <p:attrName>style.visibility</p:attrName>
                                        </p:attrNameLst>
                                      </p:cBhvr>
                                      <p:to>
                                        <p:strVal val="visible"/>
                                      </p:to>
                                    </p:set>
                                  </p:childTnLst>
                                </p:cTn>
                              </p:par>
                              <p:par>
                                <p:cTn id="11" presetID="1" presetClass="entr" presetSubtype="0" fill="hold" grpId="3" nodeType="withEffect">
                                  <p:stCondLst>
                                    <p:cond delay="0"/>
                                  </p:stCondLst>
                                  <p:iterate>
                                    <p:tmAbs val="0"/>
                                  </p:iterate>
                                  <p:childTnLst>
                                    <p:set>
                                      <p:cBhvr>
                                        <p:cTn id="12" fill="hold"/>
                                        <p:tgtEl>
                                          <p:spTgt spid="2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4" nodeType="clickEffect">
                                  <p:stCondLst>
                                    <p:cond delay="0"/>
                                  </p:stCondLst>
                                  <p:iterate>
                                    <p:tmAbs val="0"/>
                                  </p:iterate>
                                  <p:childTnLst>
                                    <p:set>
                                      <p:cBhvr>
                                        <p:cTn id="16" fill="hold">
                                          <p:stCondLst>
                                            <p:cond delay="0"/>
                                          </p:stCondLst>
                                        </p:cTn>
                                        <p:tgtEl>
                                          <p:spTgt spid="225"/>
                                        </p:tgtEl>
                                        <p:attrNameLst>
                                          <p:attrName>style.visibility</p:attrName>
                                        </p:attrNameLst>
                                      </p:cBhvr>
                                      <p:to>
                                        <p:strVal val="hidden"/>
                                      </p:to>
                                    </p:set>
                                  </p:childTnLst>
                                </p:cTn>
                              </p:par>
                              <p:par>
                                <p:cTn id="17" presetID="1" presetClass="exit" presetSubtype="0" fill="hold" grpId="5" nodeType="withEffect">
                                  <p:stCondLst>
                                    <p:cond delay="0"/>
                                  </p:stCondLst>
                                  <p:iterate>
                                    <p:tmAbs val="0"/>
                                  </p:iterate>
                                  <p:childTnLst>
                                    <p:set>
                                      <p:cBhvr>
                                        <p:cTn id="18" fill="hold">
                                          <p:stCondLst>
                                            <p:cond delay="0"/>
                                          </p:stCondLst>
                                        </p:cTn>
                                        <p:tgtEl>
                                          <p:spTgt spid="2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22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iterate>
                                    <p:tmAbs val="0"/>
                                  </p:iterate>
                                  <p:childTnLst>
                                    <p:set>
                                      <p:cBhvr>
                                        <p:cTn id="26" fill="hold"/>
                                        <p:tgtEl>
                                          <p:spTgt spid="22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1" uiExpand="1" build="p" bldLvl="5" advAuto="0"/>
      <p:bldP spid="225" grpId="2" uiExpand="1" animBg="1" advAuto="0"/>
      <p:bldP spid="225" grpId="4" uiExpand="1" animBg="1" advAuto="0"/>
      <p:bldP spid="226" grpId="3" uiExpand="1" animBg="1" advAuto="0"/>
      <p:bldP spid="226" grpId="5" uiExpand="1"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MO"/>
          <p:cNvSpPr txBox="1">
            <a:spLocks noGrp="1"/>
          </p:cNvSpPr>
          <p:nvPr>
            <p:ph type="title"/>
          </p:nvPr>
        </p:nvSpPr>
        <p:spPr>
          <a:xfrm>
            <a:off x="1041400" y="266700"/>
            <a:ext cx="10922000" cy="1003300"/>
          </a:xfrm>
          <a:prstGeom prst="rect">
            <a:avLst/>
          </a:prstGeom>
        </p:spPr>
        <p:txBody>
          <a:bodyPr>
            <a:normAutofit fontScale="90000"/>
          </a:bodyPr>
          <a:lstStyle/>
          <a:p>
            <a:r>
              <a:rPr lang="en-US" sz="6600" dirty="0"/>
              <a:t>Server Management Objects</a:t>
            </a:r>
            <a:endParaRPr sz="6000" dirty="0"/>
          </a:p>
        </p:txBody>
      </p:sp>
      <p:sp>
        <p:nvSpPr>
          <p:cNvPr id="243" name="Body"/>
          <p:cNvSpPr txBox="1">
            <a:spLocks noGrp="1"/>
          </p:cNvSpPr>
          <p:nvPr>
            <p:ph type="body" idx="1"/>
          </p:nvPr>
        </p:nvSpPr>
        <p:spPr>
          <a:prstGeom prst="rect">
            <a:avLst/>
          </a:prstGeom>
        </p:spPr>
        <p:txBody>
          <a:bodyPr/>
          <a:lstStyle/>
          <a:p>
            <a:pPr>
              <a:buBlip>
                <a:blip r:embed="rId3"/>
              </a:buBlip>
            </a:pPr>
            <a:r>
              <a:rPr lang="en-US" dirty="0"/>
              <a:t>Underpinning of Management Studio, </a:t>
            </a:r>
            <a:r>
              <a:rPr lang="en-US" dirty="0" err="1"/>
              <a:t>sqlserver</a:t>
            </a:r>
            <a:r>
              <a:rPr lang="en-US" dirty="0"/>
              <a:t> and </a:t>
            </a:r>
            <a:r>
              <a:rPr lang="en-US" dirty="0" err="1"/>
              <a:t>dbatools</a:t>
            </a:r>
            <a:endParaRPr lang="en-US" dirty="0"/>
          </a:p>
          <a:p>
            <a:r>
              <a:rPr lang="en-US" dirty="0"/>
              <a:t>Extensive compatibility</a:t>
            </a:r>
          </a:p>
          <a:p>
            <a:pPr>
              <a:buBlip>
                <a:blip r:embed="rId3"/>
              </a:buBlip>
            </a:pPr>
            <a:r>
              <a:rPr lang="en-US" dirty="0"/>
              <a:t>Can be unwieldy</a:t>
            </a:r>
          </a:p>
        </p:txBody>
      </p:sp>
      <p:pic>
        <p:nvPicPr>
          <p:cNvPr id="3" name="Picture 2" descr="A screenshot of a cell phone&#10;&#10;Description automatically generated">
            <a:extLst>
              <a:ext uri="{FF2B5EF4-FFF2-40B4-BE49-F238E27FC236}">
                <a16:creationId xmlns:a16="http://schemas.microsoft.com/office/drawing/2014/main" id="{65C91DAD-23A8-468A-AABA-22D096DC06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48" y="2533650"/>
            <a:ext cx="3000375" cy="6886575"/>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C5426AC3-8084-4DC2-A834-AE611DA2F0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4723" y="1171575"/>
            <a:ext cx="3000375" cy="8315325"/>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E80A3267-4D7E-46FE-829A-CC0D4D7842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95383" y="2533650"/>
            <a:ext cx="3409950" cy="6953250"/>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DBDA0999-9149-4F68-802E-B35EF47713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48172" y="2076450"/>
            <a:ext cx="3581400" cy="7410450"/>
          </a:xfrm>
          <a:prstGeom prst="rect">
            <a:avLst/>
          </a:prstGeom>
        </p:spPr>
      </p:pic>
      <p:sp>
        <p:nvSpPr>
          <p:cNvPr id="10" name="Rectangle 9">
            <a:extLst>
              <a:ext uri="{FF2B5EF4-FFF2-40B4-BE49-F238E27FC236}">
                <a16:creationId xmlns:a16="http://schemas.microsoft.com/office/drawing/2014/main" id="{8C923287-8A0B-4E75-A9A2-58C475AECAD7}"/>
              </a:ext>
            </a:extLst>
          </p:cNvPr>
          <p:cNvSpPr/>
          <p:nvPr/>
        </p:nvSpPr>
        <p:spPr>
          <a:xfrm>
            <a:off x="45279" y="9486900"/>
            <a:ext cx="12459638" cy="276999"/>
          </a:xfrm>
          <a:prstGeom prst="rect">
            <a:avLst/>
          </a:prstGeom>
        </p:spPr>
        <p:txBody>
          <a:bodyPr wrap="square">
            <a:spAutoFit/>
          </a:bodyPr>
          <a:lstStyle/>
          <a:p>
            <a:r>
              <a:rPr lang="en-US" sz="1200" dirty="0"/>
              <a:t>https://docs.microsoft.com/en-us/sql/relational-databases/server-management-objects-smo/smo-object-model-diagram?view=sql-server-2017</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now, outdoor, skiing, man&#10;&#10;Description automatically generated">
            <a:extLst>
              <a:ext uri="{FF2B5EF4-FFF2-40B4-BE49-F238E27FC236}">
                <a16:creationId xmlns:a16="http://schemas.microsoft.com/office/drawing/2014/main" id="{031BBDD2-015E-411A-AB8D-CC60043AF8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Tree>
    <p:extLst>
      <p:ext uri="{BB962C8B-B14F-4D97-AF65-F5344CB8AC3E}">
        <p14:creationId xmlns:p14="http://schemas.microsoft.com/office/powerpoint/2010/main" val="5108244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oat on a body of water&#10;&#10;Description automatically generated">
            <a:extLst>
              <a:ext uri="{FF2B5EF4-FFF2-40B4-BE49-F238E27FC236}">
                <a16:creationId xmlns:a16="http://schemas.microsoft.com/office/drawing/2014/main" id="{40A61F61-D824-45B1-9017-EF247B774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51327" y="309039"/>
            <a:ext cx="9102146" cy="9135521"/>
          </a:xfrm>
          <a:prstGeom prst="rect">
            <a:avLst/>
          </a:prstGeom>
        </p:spPr>
      </p:pic>
    </p:spTree>
    <p:extLst>
      <p:ext uri="{BB962C8B-B14F-4D97-AF65-F5344CB8AC3E}">
        <p14:creationId xmlns:p14="http://schemas.microsoft.com/office/powerpoint/2010/main" val="394951386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07545-F1CE-49EF-8AB5-296B25B98D45}"/>
              </a:ext>
            </a:extLst>
          </p:cNvPr>
          <p:cNvSpPr>
            <a:spLocks noGrp="1"/>
          </p:cNvSpPr>
          <p:nvPr>
            <p:ph type="title"/>
          </p:nvPr>
        </p:nvSpPr>
        <p:spPr/>
        <p:txBody>
          <a:bodyPr/>
          <a:lstStyle/>
          <a:p>
            <a:r>
              <a:rPr lang="en-US" dirty="0"/>
              <a:t>Testimonials</a:t>
            </a:r>
          </a:p>
        </p:txBody>
      </p:sp>
      <p:pic>
        <p:nvPicPr>
          <p:cNvPr id="5" name="Picture 4" descr="A screenshot of a cell phone&#10;&#10;Description automatically generated">
            <a:extLst>
              <a:ext uri="{FF2B5EF4-FFF2-40B4-BE49-F238E27FC236}">
                <a16:creationId xmlns:a16="http://schemas.microsoft.com/office/drawing/2014/main" id="{F84D5DCD-D7DF-4885-8FB5-5F4CCF9E91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487" y="1928812"/>
            <a:ext cx="6157912" cy="6190754"/>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997AAB1F-381A-4C19-A748-0BF64AB590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2399" y="1814513"/>
            <a:ext cx="6157913" cy="3193904"/>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7B8F8C28-CF98-4474-8E76-3EE6869808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5736" y="4994124"/>
            <a:ext cx="6229187" cy="3621234"/>
          </a:xfrm>
          <a:prstGeom prst="rect">
            <a:avLst/>
          </a:prstGeom>
        </p:spPr>
      </p:pic>
    </p:spTree>
    <p:extLst>
      <p:ext uri="{BB962C8B-B14F-4D97-AF65-F5344CB8AC3E}">
        <p14:creationId xmlns:p14="http://schemas.microsoft.com/office/powerpoint/2010/main" val="10642578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Contributing"/>
          <p:cNvSpPr txBox="1">
            <a:spLocks noGrp="1"/>
          </p:cNvSpPr>
          <p:nvPr>
            <p:ph type="title"/>
          </p:nvPr>
        </p:nvSpPr>
        <p:spPr>
          <a:prstGeom prst="rect">
            <a:avLst/>
          </a:prstGeom>
        </p:spPr>
        <p:txBody>
          <a:bodyPr/>
          <a:lstStyle/>
          <a:p>
            <a:r>
              <a:rPr lang="en-US" dirty="0"/>
              <a:t>Get Involved!</a:t>
            </a:r>
            <a:endParaRPr dirty="0"/>
          </a:p>
        </p:txBody>
      </p:sp>
      <p:sp>
        <p:nvSpPr>
          <p:cNvPr id="229" name="Issues…"/>
          <p:cNvSpPr txBox="1">
            <a:spLocks noGrp="1"/>
          </p:cNvSpPr>
          <p:nvPr>
            <p:ph type="body" idx="1"/>
          </p:nvPr>
        </p:nvSpPr>
        <p:spPr>
          <a:prstGeom prst="rect">
            <a:avLst/>
          </a:prstGeom>
        </p:spPr>
        <p:txBody>
          <a:bodyPr/>
          <a:lstStyle/>
          <a:p>
            <a:pPr>
              <a:buBlip>
                <a:blip r:embed="rId2"/>
              </a:buBlip>
            </a:pPr>
            <a:r>
              <a:rPr lang="en-US" dirty="0">
                <a:hlinkClick r:id="rId3"/>
              </a:rPr>
              <a:t>https://dbatools.io/</a:t>
            </a:r>
            <a:endParaRPr lang="en-US" dirty="0"/>
          </a:p>
          <a:p>
            <a:pPr>
              <a:buBlip>
                <a:blip r:embed="rId2"/>
              </a:buBlip>
            </a:pPr>
            <a:r>
              <a:rPr dirty="0"/>
              <a:t>Issues</a:t>
            </a:r>
          </a:p>
          <a:p>
            <a:pPr>
              <a:buBlip>
                <a:blip r:embed="rId2"/>
              </a:buBlip>
            </a:pPr>
            <a:r>
              <a:rPr dirty="0"/>
              <a:t>Feature Requests</a:t>
            </a:r>
          </a:p>
          <a:p>
            <a:pPr>
              <a:buBlip>
                <a:blip r:embed="rId2"/>
              </a:buBlip>
            </a:pPr>
            <a:r>
              <a:rPr dirty="0"/>
              <a:t>Documentation</a:t>
            </a:r>
          </a:p>
          <a:p>
            <a:r>
              <a:rPr lang="en-US" dirty="0"/>
              <a:t>Slack!</a:t>
            </a:r>
          </a:p>
          <a:p>
            <a:pPr>
              <a:buBlip>
                <a:blip r:embed="rId2"/>
              </a:buBlip>
            </a:pPr>
            <a:r>
              <a:rPr dirty="0"/>
              <a:t>Code!</a:t>
            </a:r>
            <a:endParaRPr lang="en-US" dirty="0"/>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riding motorcycles on a city street&#10;&#10;Description automatically generated">
            <a:extLst>
              <a:ext uri="{FF2B5EF4-FFF2-40B4-BE49-F238E27FC236}">
                <a16:creationId xmlns:a16="http://schemas.microsoft.com/office/drawing/2014/main" id="{45DB4192-260E-437A-B08C-116CF02832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7731"/>
            <a:ext cx="13004800" cy="9138137"/>
          </a:xfrm>
          <a:prstGeom prst="rect">
            <a:avLst/>
          </a:prstGeom>
        </p:spPr>
      </p:pic>
    </p:spTree>
    <p:extLst>
      <p:ext uri="{BB962C8B-B14F-4D97-AF65-F5344CB8AC3E}">
        <p14:creationId xmlns:p14="http://schemas.microsoft.com/office/powerpoint/2010/main" val="11036030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000" b="-3000"/>
          </a:stretch>
        </a:blipFill>
        <a:effectLst/>
      </p:bgPr>
    </p:bg>
    <p:spTree>
      <p:nvGrpSpPr>
        <p:cNvPr id="1" name=""/>
        <p:cNvGrpSpPr/>
        <p:nvPr/>
      </p:nvGrpSpPr>
      <p:grpSpPr>
        <a:xfrm>
          <a:off x="0" y="0"/>
          <a:ext cx="0" cy="0"/>
          <a:chOff x="0" y="0"/>
          <a:chExt cx="0" cy="0"/>
        </a:xfrm>
      </p:grpSpPr>
      <p:sp>
        <p:nvSpPr>
          <p:cNvPr id="177" name="Dbatools"/>
          <p:cNvSpPr txBox="1">
            <a:spLocks noGrp="1"/>
          </p:cNvSpPr>
          <p:nvPr>
            <p:ph type="ctrTitle"/>
          </p:nvPr>
        </p:nvSpPr>
        <p:spPr>
          <a:xfrm>
            <a:off x="1422400" y="4350327"/>
            <a:ext cx="10541000" cy="2332182"/>
          </a:xfrm>
          <a:prstGeom prst="rect">
            <a:avLst/>
          </a:prstGeom>
        </p:spPr>
        <p:txBody>
          <a:bodyPr/>
          <a:lstStyle/>
          <a:p>
            <a:r>
              <a:rPr lang="en-US" dirty="0" err="1"/>
              <a:t>Dbatools</a:t>
            </a:r>
            <a:r>
              <a:rPr lang="en-US" dirty="0"/>
              <a:t> for the Uninitiated</a:t>
            </a:r>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Where to Find Me"/>
          <p:cNvSpPr txBox="1">
            <a:spLocks noGrp="1"/>
          </p:cNvSpPr>
          <p:nvPr>
            <p:ph type="title"/>
          </p:nvPr>
        </p:nvSpPr>
        <p:spPr>
          <a:prstGeom prst="rect">
            <a:avLst/>
          </a:prstGeom>
        </p:spPr>
        <p:txBody>
          <a:bodyPr/>
          <a:lstStyle/>
          <a:p>
            <a:r>
              <a:t>Where to Find Me</a:t>
            </a:r>
          </a:p>
        </p:txBody>
      </p:sp>
      <p:sp>
        <p:nvSpPr>
          <p:cNvPr id="235" name="https://flxsql.com/…"/>
          <p:cNvSpPr txBox="1">
            <a:spLocks noGrp="1"/>
          </p:cNvSpPr>
          <p:nvPr>
            <p:ph type="body" sz="half" idx="1"/>
          </p:nvPr>
        </p:nvSpPr>
        <p:spPr>
          <a:xfrm>
            <a:off x="1032933" y="3349725"/>
            <a:ext cx="7667722" cy="4301068"/>
          </a:xfrm>
          <a:prstGeom prst="rect">
            <a:avLst/>
          </a:prstGeom>
        </p:spPr>
        <p:txBody>
          <a:bodyPr/>
          <a:lstStyle/>
          <a:p>
            <a:pPr marL="0" indent="0" defTabSz="463747">
              <a:spcBef>
                <a:spcPts val="2500"/>
              </a:spcBef>
              <a:buSzTx/>
              <a:buNone/>
              <a:defRPr sz="5372"/>
            </a:pPr>
            <a:r>
              <a:rPr dirty="0"/>
              <a:t>https://flxsql.com/</a:t>
            </a:r>
            <a:endParaRPr lang="en-US" dirty="0"/>
          </a:p>
          <a:p>
            <a:pPr marL="0" indent="0" defTabSz="463747">
              <a:spcBef>
                <a:spcPts val="2500"/>
              </a:spcBef>
              <a:buSzTx/>
              <a:buNone/>
              <a:defRPr sz="5372"/>
            </a:pPr>
            <a:r>
              <a:rPr lang="en-US" u="sng" dirty="0">
                <a:hlinkClick r:id="rId2"/>
              </a:rPr>
              <a:t>andy@flxsql.com</a:t>
            </a:r>
          </a:p>
          <a:p>
            <a:pPr marL="0" indent="0" defTabSz="463747">
              <a:spcBef>
                <a:spcPts val="2500"/>
              </a:spcBef>
              <a:buSzTx/>
              <a:buNone/>
              <a:defRPr sz="5372"/>
            </a:pPr>
            <a:r>
              <a:rPr dirty="0"/>
              <a:t>@</a:t>
            </a:r>
            <a:r>
              <a:rPr dirty="0" err="1"/>
              <a:t>alevyinroc</a:t>
            </a:r>
            <a:endParaRPr dirty="0"/>
          </a:p>
          <a:p>
            <a:pPr marL="0" lvl="2" indent="0" defTabSz="463747">
              <a:spcBef>
                <a:spcPts val="2500"/>
              </a:spcBef>
              <a:buSzTx/>
              <a:buNone/>
              <a:defRPr sz="5372"/>
            </a:pPr>
            <a:r>
              <a:rPr dirty="0"/>
              <a:t>      </a:t>
            </a:r>
          </a:p>
        </p:txBody>
      </p:sp>
      <p:pic>
        <p:nvPicPr>
          <p:cNvPr id="236" name="In-2C-128px-R.png" descr="In-2C-128px-R.png"/>
          <p:cNvPicPr>
            <a:picLocks noChangeAspect="1"/>
          </p:cNvPicPr>
          <p:nvPr/>
        </p:nvPicPr>
        <p:blipFill>
          <a:blip r:embed="rId3"/>
          <a:stretch>
            <a:fillRect/>
          </a:stretch>
        </p:blipFill>
        <p:spPr>
          <a:xfrm>
            <a:off x="1012256" y="6678462"/>
            <a:ext cx="941495" cy="866988"/>
          </a:xfrm>
          <a:prstGeom prst="rect">
            <a:avLst/>
          </a:prstGeom>
          <a:ln w="12700">
            <a:miter lim="400000"/>
          </a:ln>
        </p:spPr>
      </p:pic>
      <p:pic>
        <p:nvPicPr>
          <p:cNvPr id="237" name="Twitter_Logo_Blue.png" descr="Twitter_Logo_Blue.png"/>
          <p:cNvPicPr>
            <a:picLocks noChangeAspect="1"/>
          </p:cNvPicPr>
          <p:nvPr/>
        </p:nvPicPr>
        <p:blipFill>
          <a:blip r:embed="rId4"/>
          <a:stretch>
            <a:fillRect/>
          </a:stretch>
        </p:blipFill>
        <p:spPr>
          <a:xfrm>
            <a:off x="1967831" y="6431225"/>
            <a:ext cx="1361463" cy="1361463"/>
          </a:xfrm>
          <a:prstGeom prst="rect">
            <a:avLst/>
          </a:prstGeom>
          <a:ln w="12700">
            <a:miter lim="400000"/>
          </a:ln>
        </p:spPr>
      </p:pic>
      <p:pic>
        <p:nvPicPr>
          <p:cNvPr id="238" name="Slack_Mark_Web.png" descr="Slack_Mark_Web.png"/>
          <p:cNvPicPr>
            <a:picLocks noChangeAspect="1"/>
          </p:cNvPicPr>
          <p:nvPr/>
        </p:nvPicPr>
        <p:blipFill>
          <a:blip r:embed="rId5"/>
          <a:stretch>
            <a:fillRect/>
          </a:stretch>
        </p:blipFill>
        <p:spPr>
          <a:xfrm>
            <a:off x="2855494" y="6153565"/>
            <a:ext cx="1916782" cy="1916782"/>
          </a:xfrm>
          <a:prstGeom prst="rect">
            <a:avLst/>
          </a:prstGeom>
          <a:ln w="12700">
            <a:miter lim="400000"/>
          </a:ln>
        </p:spPr>
      </p:pic>
      <p:pic>
        <p:nvPicPr>
          <p:cNvPr id="239" name="Octocat.png" descr="Octocat.png"/>
          <p:cNvPicPr>
            <a:picLocks noChangeAspect="1"/>
          </p:cNvPicPr>
          <p:nvPr/>
        </p:nvPicPr>
        <p:blipFill>
          <a:blip r:embed="rId6"/>
          <a:stretch>
            <a:fillRect/>
          </a:stretch>
        </p:blipFill>
        <p:spPr>
          <a:xfrm>
            <a:off x="4383165" y="6546098"/>
            <a:ext cx="1361464" cy="1131716"/>
          </a:xfrm>
          <a:prstGeom prst="rect">
            <a:avLst/>
          </a:prstGeom>
          <a:ln w="12700">
            <a:miter lim="400000"/>
          </a:ln>
        </p:spPr>
      </p:pic>
      <p:pic>
        <p:nvPicPr>
          <p:cNvPr id="240" name="social media profile pic.jpg" descr="social media profile pic.jpg"/>
          <p:cNvPicPr>
            <a:picLocks noChangeAspect="1"/>
          </p:cNvPicPr>
          <p:nvPr/>
        </p:nvPicPr>
        <p:blipFill>
          <a:blip r:embed="rId7"/>
          <a:stretch>
            <a:fillRect/>
          </a:stretch>
        </p:blipFill>
        <p:spPr>
          <a:xfrm>
            <a:off x="8839779" y="1981100"/>
            <a:ext cx="3370947" cy="2994155"/>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1CB96-6DC7-4BCD-947C-7BA3C7AA2BBE}"/>
              </a:ext>
            </a:extLst>
          </p:cNvPr>
          <p:cNvSpPr>
            <a:spLocks noGrp="1"/>
          </p:cNvSpPr>
          <p:nvPr>
            <p:ph type="title"/>
          </p:nvPr>
        </p:nvSpPr>
        <p:spPr/>
        <p:txBody>
          <a:bodyPr/>
          <a:lstStyle/>
          <a:p>
            <a:r>
              <a:rPr lang="en-US" dirty="0"/>
              <a:t>Where I’m Coming From</a:t>
            </a:r>
          </a:p>
        </p:txBody>
      </p:sp>
      <p:sp>
        <p:nvSpPr>
          <p:cNvPr id="3" name="Text Placeholder 2">
            <a:extLst>
              <a:ext uri="{FF2B5EF4-FFF2-40B4-BE49-F238E27FC236}">
                <a16:creationId xmlns:a16="http://schemas.microsoft.com/office/drawing/2014/main" id="{D02F6EE6-1024-4430-AD96-FB419AB4598F}"/>
              </a:ext>
            </a:extLst>
          </p:cNvPr>
          <p:cNvSpPr>
            <a:spLocks noGrp="1"/>
          </p:cNvSpPr>
          <p:nvPr>
            <p:ph type="body" idx="1"/>
          </p:nvPr>
        </p:nvSpPr>
        <p:spPr/>
        <p:txBody>
          <a:bodyPr/>
          <a:lstStyle/>
          <a:p>
            <a:r>
              <a:rPr lang="en-US" dirty="0"/>
              <a:t>Former Developer</a:t>
            </a:r>
          </a:p>
          <a:p>
            <a:r>
              <a:rPr lang="en-US" dirty="0"/>
              <a:t>Let’s code our way through</a:t>
            </a:r>
          </a:p>
        </p:txBody>
      </p:sp>
      <p:pic>
        <p:nvPicPr>
          <p:cNvPr id="4" name="DBCount.png" descr="DBCount.png">
            <a:extLst>
              <a:ext uri="{FF2B5EF4-FFF2-40B4-BE49-F238E27FC236}">
                <a16:creationId xmlns:a16="http://schemas.microsoft.com/office/drawing/2014/main" id="{90244C8C-2059-4676-BC58-DE476841BE34}"/>
              </a:ext>
            </a:extLst>
          </p:cNvPr>
          <p:cNvPicPr>
            <a:picLocks noChangeAspect="1"/>
          </p:cNvPicPr>
          <p:nvPr/>
        </p:nvPicPr>
        <p:blipFill>
          <a:blip r:embed="rId4"/>
          <a:stretch>
            <a:fillRect/>
          </a:stretch>
        </p:blipFill>
        <p:spPr>
          <a:xfrm>
            <a:off x="1041400" y="2045307"/>
            <a:ext cx="10802938" cy="7307288"/>
          </a:xfrm>
          <a:prstGeom prst="rect">
            <a:avLst/>
          </a:prstGeom>
          <a:ln w="12700">
            <a:miter lim="400000"/>
          </a:ln>
        </p:spPr>
      </p:pic>
    </p:spTree>
    <p:custDataLst>
      <p:tags r:id="rId1"/>
    </p:custDataLst>
    <p:extLst>
      <p:ext uri="{BB962C8B-B14F-4D97-AF65-F5344CB8AC3E}">
        <p14:creationId xmlns:p14="http://schemas.microsoft.com/office/powerpoint/2010/main" val="87316086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4" grpId="1"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Who am I?"/>
          <p:cNvSpPr txBox="1">
            <a:spLocks noGrp="1"/>
          </p:cNvSpPr>
          <p:nvPr>
            <p:ph type="title"/>
          </p:nvPr>
        </p:nvSpPr>
        <p:spPr>
          <a:prstGeom prst="rect">
            <a:avLst/>
          </a:prstGeom>
        </p:spPr>
        <p:txBody>
          <a:bodyPr/>
          <a:lstStyle/>
          <a:p>
            <a:r>
              <a:rPr lang="en-US" dirty="0"/>
              <a:t>Agenda</a:t>
            </a:r>
            <a:endParaRPr dirty="0"/>
          </a:p>
        </p:txBody>
      </p:sp>
      <p:sp>
        <p:nvSpPr>
          <p:cNvPr id="3" name="Text Placeholder 2">
            <a:extLst>
              <a:ext uri="{FF2B5EF4-FFF2-40B4-BE49-F238E27FC236}">
                <a16:creationId xmlns:a16="http://schemas.microsoft.com/office/drawing/2014/main" id="{687E6A35-4A55-4AEC-ABF4-05271FE93DFD}"/>
              </a:ext>
            </a:extLst>
          </p:cNvPr>
          <p:cNvSpPr>
            <a:spLocks noGrp="1"/>
          </p:cNvSpPr>
          <p:nvPr>
            <p:ph type="body" idx="1"/>
          </p:nvPr>
        </p:nvSpPr>
        <p:spPr/>
        <p:txBody>
          <a:bodyPr>
            <a:normAutofit/>
          </a:bodyPr>
          <a:lstStyle/>
          <a:p>
            <a:r>
              <a:rPr lang="en-US" sz="4800" dirty="0"/>
              <a:t>Why Do We Script?</a:t>
            </a:r>
          </a:p>
          <a:p>
            <a:r>
              <a:rPr lang="en-US" sz="4800" dirty="0"/>
              <a:t>PowerShell </a:t>
            </a:r>
            <a:r>
              <a:rPr lang="en-US" sz="4800" dirty="0">
                <a:solidFill>
                  <a:srgbClr val="FF0000"/>
                </a:solidFill>
              </a:rPr>
              <a:t>❤</a:t>
            </a:r>
            <a:r>
              <a:rPr lang="en-US" sz="4800" dirty="0"/>
              <a:t> SQL Server</a:t>
            </a:r>
          </a:p>
          <a:p>
            <a:r>
              <a:rPr lang="en-US" sz="4800" dirty="0"/>
              <a:t>Demos</a:t>
            </a:r>
          </a:p>
        </p:txBody>
      </p:sp>
    </p:spTree>
    <p:extLst>
      <p:ext uri="{BB962C8B-B14F-4D97-AF65-F5344CB8AC3E}">
        <p14:creationId xmlns:p14="http://schemas.microsoft.com/office/powerpoint/2010/main" val="329106068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Who am I?"/>
          <p:cNvSpPr txBox="1">
            <a:spLocks noGrp="1"/>
          </p:cNvSpPr>
          <p:nvPr>
            <p:ph type="title"/>
          </p:nvPr>
        </p:nvSpPr>
        <p:spPr>
          <a:prstGeom prst="rect">
            <a:avLst/>
          </a:prstGeom>
        </p:spPr>
        <p:txBody>
          <a:bodyPr/>
          <a:lstStyle/>
          <a:p>
            <a:r>
              <a:t>Who am I?</a:t>
            </a:r>
          </a:p>
        </p:txBody>
      </p:sp>
      <p:sp>
        <p:nvSpPr>
          <p:cNvPr id="183" name="Web Developer/Web Server Admin…"/>
          <p:cNvSpPr txBox="1">
            <a:spLocks noGrp="1"/>
          </p:cNvSpPr>
          <p:nvPr>
            <p:ph type="body" idx="1"/>
          </p:nvPr>
        </p:nvSpPr>
        <p:spPr>
          <a:xfrm>
            <a:off x="654206" y="1386676"/>
            <a:ext cx="10922001" cy="5715001"/>
          </a:xfrm>
          <a:prstGeom prst="rect">
            <a:avLst/>
          </a:prstGeom>
        </p:spPr>
        <p:txBody>
          <a:bodyPr/>
          <a:lstStyle/>
          <a:p>
            <a:pPr marL="543277" indent="-543277">
              <a:buBlip>
                <a:blip r:embed="rId3"/>
              </a:buBlip>
              <a:defRPr sz="4800"/>
            </a:pPr>
            <a:r>
              <a:rPr dirty="0"/>
              <a:t>Web Developer/Web Server Admin </a:t>
            </a:r>
          </a:p>
          <a:p>
            <a:pPr marL="543277" indent="-543277">
              <a:buBlip>
                <a:blip r:embed="rId3"/>
              </a:buBlip>
              <a:defRPr sz="4800"/>
            </a:pPr>
            <a:r>
              <a:rPr dirty="0"/>
              <a:t>Systems Integrator</a:t>
            </a:r>
          </a:p>
          <a:p>
            <a:pPr marL="543277" indent="-543277">
              <a:buBlip>
                <a:blip r:embed="rId3"/>
              </a:buBlip>
              <a:defRPr sz="4800"/>
            </a:pPr>
            <a:r>
              <a:rPr dirty="0"/>
              <a:t>Development DBA</a:t>
            </a:r>
          </a:p>
          <a:p>
            <a:pPr marL="543277" indent="-543277">
              <a:buBlip>
                <a:blip r:embed="rId3"/>
              </a:buBlip>
              <a:defRPr sz="4800"/>
            </a:pPr>
            <a:r>
              <a:rPr dirty="0"/>
              <a:t>Production DBA</a:t>
            </a:r>
          </a:p>
        </p:txBody>
      </p:sp>
      <p:sp>
        <p:nvSpPr>
          <p:cNvPr id="184" name="dbatools Contributor…"/>
          <p:cNvSpPr txBox="1"/>
          <p:nvPr/>
        </p:nvSpPr>
        <p:spPr>
          <a:xfrm>
            <a:off x="6472189" y="4482419"/>
            <a:ext cx="6201828" cy="49742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ctr">
            <a:normAutofit/>
          </a:bodyPr>
          <a:lstStyle/>
          <a:p>
            <a:pPr marL="401637" indent="-401637" algn="l" defTabSz="587022">
              <a:spcBef>
                <a:spcPts val="3200"/>
              </a:spcBef>
              <a:buSzPct val="40000"/>
              <a:buBlip>
                <a:blip r:embed="rId3"/>
              </a:buBlip>
              <a:defRPr sz="4800">
                <a:solidFill>
                  <a:srgbClr val="737373"/>
                </a:solidFill>
                <a:latin typeface="Helvetica Neue"/>
                <a:ea typeface="Helvetica Neue"/>
                <a:cs typeface="Helvetica Neue"/>
                <a:sym typeface="Helvetica Neue"/>
              </a:defRPr>
            </a:pPr>
            <a:r>
              <a:rPr dirty="0" err="1"/>
              <a:t>dbatools</a:t>
            </a:r>
            <a:r>
              <a:rPr dirty="0"/>
              <a:t> Contributor </a:t>
            </a:r>
          </a:p>
          <a:p>
            <a:pPr marL="401637" indent="-401637" algn="l" defTabSz="587022">
              <a:spcBef>
                <a:spcPts val="3200"/>
              </a:spcBef>
              <a:buSzPct val="40000"/>
              <a:buBlip>
                <a:blip r:embed="rId3"/>
              </a:buBlip>
              <a:defRPr sz="4800">
                <a:solidFill>
                  <a:srgbClr val="737373"/>
                </a:solidFill>
                <a:latin typeface="Helvetica Neue"/>
                <a:ea typeface="Helvetica Neue"/>
                <a:cs typeface="Helvetica Neue"/>
                <a:sym typeface="Helvetica Neue"/>
              </a:defRPr>
            </a:pPr>
            <a:r>
              <a:rPr dirty="0"/>
              <a:t>User Group Leader</a:t>
            </a:r>
          </a:p>
          <a:p>
            <a:pPr marL="401637" indent="-401637" algn="l" defTabSz="587022">
              <a:spcBef>
                <a:spcPts val="3200"/>
              </a:spcBef>
              <a:buSzPct val="40000"/>
              <a:buBlip>
                <a:blip r:embed="rId3"/>
              </a:buBlip>
              <a:defRPr sz="4800">
                <a:solidFill>
                  <a:srgbClr val="737373"/>
                </a:solidFill>
                <a:latin typeface="Helvetica Neue"/>
                <a:ea typeface="Helvetica Neue"/>
                <a:cs typeface="Helvetica Neue"/>
                <a:sym typeface="Helvetica Neue"/>
              </a:defRPr>
            </a:pPr>
            <a:r>
              <a:rPr dirty="0"/>
              <a:t>SQL Saturday Organizer</a:t>
            </a:r>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4">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Who Am I?"/>
          <p:cNvSpPr txBox="1">
            <a:spLocks noGrp="1"/>
          </p:cNvSpPr>
          <p:nvPr>
            <p:ph type="title"/>
          </p:nvPr>
        </p:nvSpPr>
        <p:spPr>
          <a:prstGeom prst="rect">
            <a:avLst/>
          </a:prstGeom>
        </p:spPr>
        <p:txBody>
          <a:bodyPr/>
          <a:lstStyle/>
          <a:p>
            <a:r>
              <a:t>Who Am I?</a:t>
            </a:r>
          </a:p>
        </p:txBody>
      </p:sp>
      <p:pic>
        <p:nvPicPr>
          <p:cNvPr id="190" name="fullsizeoutput_67c0.jpeg" descr="fullsizeoutput_67c0.jpeg"/>
          <p:cNvPicPr>
            <a:picLocks noChangeAspect="1"/>
          </p:cNvPicPr>
          <p:nvPr/>
        </p:nvPicPr>
        <p:blipFill>
          <a:blip r:embed="rId3"/>
          <a:stretch>
            <a:fillRect/>
          </a:stretch>
        </p:blipFill>
        <p:spPr>
          <a:xfrm>
            <a:off x="383229" y="2295318"/>
            <a:ext cx="5416012" cy="7091365"/>
          </a:xfrm>
          <a:prstGeom prst="rect">
            <a:avLst/>
          </a:prstGeom>
          <a:ln w="12700">
            <a:miter lim="400000"/>
          </a:ln>
        </p:spPr>
      </p:pic>
      <p:pic>
        <p:nvPicPr>
          <p:cNvPr id="191" name="IMG_5447.jpeg" descr="IMG_5447.jpeg"/>
          <p:cNvPicPr>
            <a:picLocks noChangeAspect="1"/>
          </p:cNvPicPr>
          <p:nvPr/>
        </p:nvPicPr>
        <p:blipFill>
          <a:blip r:embed="rId4"/>
          <a:stretch>
            <a:fillRect/>
          </a:stretch>
        </p:blipFill>
        <p:spPr>
          <a:xfrm>
            <a:off x="5832035" y="2264822"/>
            <a:ext cx="7017536" cy="4949703"/>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3" nodeType="afterEffect">
                                  <p:stCondLst>
                                    <p:cond delay="0"/>
                                  </p:stCondLst>
                                  <p:iterate>
                                    <p:tmAbs val="0"/>
                                  </p:iterate>
                                  <p:childTnLst>
                                    <p:set>
                                      <p:cBhvr>
                                        <p:cTn id="6" fill="hold"/>
                                        <p:tgtEl>
                                          <p:spTgt spid="19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4" nodeType="afterEffect">
                                  <p:stCondLst>
                                    <p:cond delay="0"/>
                                  </p:stCondLst>
                                  <p:iterate>
                                    <p:tmAbs val="0"/>
                                  </p:iterate>
                                  <p:childTnLst>
                                    <p:set>
                                      <p:cBhvr>
                                        <p:cTn id="9" fill="hold"/>
                                        <p:tgtEl>
                                          <p:spTgt spid="1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3" animBg="1" advAuto="0"/>
      <p:bldP spid="191" grpId="4"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8BD61F-1880-4676-BA96-3C62EE7ABF33}"/>
              </a:ext>
            </a:extLst>
          </p:cNvPr>
          <p:cNvSpPr/>
          <p:nvPr/>
        </p:nvSpPr>
        <p:spPr>
          <a:xfrm>
            <a:off x="195178" y="9028839"/>
            <a:ext cx="12365789" cy="461665"/>
          </a:xfrm>
          <a:prstGeom prst="rect">
            <a:avLst/>
          </a:prstGeom>
        </p:spPr>
        <p:txBody>
          <a:bodyPr wrap="square">
            <a:spAutoFit/>
          </a:bodyPr>
          <a:lstStyle/>
          <a:p>
            <a:r>
              <a:rPr lang="en-US" sz="2400" dirty="0"/>
              <a:t>NASA Goddard Space Flight Center from Greenbelt, MD, USA [Public domain]</a:t>
            </a:r>
          </a:p>
        </p:txBody>
      </p:sp>
      <p:pic>
        <p:nvPicPr>
          <p:cNvPr id="6" name="Picture 5">
            <a:extLst>
              <a:ext uri="{FF2B5EF4-FFF2-40B4-BE49-F238E27FC236}">
                <a16:creationId xmlns:a16="http://schemas.microsoft.com/office/drawing/2014/main" id="{C5DE4B78-AB17-4C8D-AEFA-D8018CB03F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4733" y="301309"/>
            <a:ext cx="6046678" cy="8727530"/>
          </a:xfrm>
          <a:prstGeom prst="rect">
            <a:avLst/>
          </a:prstGeom>
        </p:spPr>
      </p:pic>
    </p:spTree>
    <p:extLst>
      <p:ext uri="{BB962C8B-B14F-4D97-AF65-F5344CB8AC3E}">
        <p14:creationId xmlns:p14="http://schemas.microsoft.com/office/powerpoint/2010/main" val="329394764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Why Automate?"/>
          <p:cNvSpPr txBox="1">
            <a:spLocks noGrp="1"/>
          </p:cNvSpPr>
          <p:nvPr>
            <p:ph type="title"/>
          </p:nvPr>
        </p:nvSpPr>
        <p:spPr>
          <a:prstGeom prst="rect">
            <a:avLst/>
          </a:prstGeom>
        </p:spPr>
        <p:txBody>
          <a:bodyPr/>
          <a:lstStyle/>
          <a:p>
            <a:r>
              <a:rPr dirty="0"/>
              <a:t>Why </a:t>
            </a:r>
            <a:r>
              <a:rPr lang="en-US" dirty="0"/>
              <a:t>Script</a:t>
            </a:r>
            <a:r>
              <a:rPr dirty="0"/>
              <a:t>?</a:t>
            </a:r>
          </a:p>
        </p:txBody>
      </p:sp>
      <p:sp>
        <p:nvSpPr>
          <p:cNvPr id="196" name="Documentation…"/>
          <p:cNvSpPr txBox="1">
            <a:spLocks noGrp="1"/>
          </p:cNvSpPr>
          <p:nvPr>
            <p:ph type="body" idx="1"/>
          </p:nvPr>
        </p:nvSpPr>
        <p:spPr>
          <a:prstGeom prst="rect">
            <a:avLst/>
          </a:prstGeom>
        </p:spPr>
        <p:txBody>
          <a:bodyPr/>
          <a:lstStyle/>
          <a:p>
            <a:pPr>
              <a:buBlip>
                <a:blip r:embed="rId3"/>
              </a:buBlip>
              <a:defRPr sz="4800"/>
            </a:pPr>
            <a:r>
              <a:rPr dirty="0"/>
              <a:t>Scripting is </a:t>
            </a:r>
            <a:r>
              <a:rPr lang="en-US" dirty="0"/>
              <a:t>documentation</a:t>
            </a:r>
            <a:endParaRPr dirty="0"/>
          </a:p>
          <a:p>
            <a:pPr>
              <a:defRPr sz="4800"/>
            </a:pPr>
            <a:r>
              <a:rPr lang="en-US" dirty="0"/>
              <a:t>Trackable</a:t>
            </a:r>
            <a:endParaRPr dirty="0"/>
          </a:p>
          <a:p>
            <a:pPr>
              <a:defRPr sz="4800"/>
            </a:pPr>
            <a:r>
              <a:rPr lang="en-US" dirty="0"/>
              <a:t>Repeatable</a:t>
            </a:r>
            <a:endParaRPr dirty="0"/>
          </a:p>
          <a:p>
            <a:pPr>
              <a:buBlip>
                <a:blip r:embed="rId3"/>
              </a:buBlip>
              <a:defRPr sz="4800"/>
            </a:pPr>
            <a:r>
              <a:rPr dirty="0"/>
              <a:t>Scalable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1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19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19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1" uiExpand="1" build="p" bldLvl="5"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https://twitter.com/kirkdborne/status/804145411997007873"/>
          <p:cNvSpPr txBox="1"/>
          <p:nvPr/>
        </p:nvSpPr>
        <p:spPr>
          <a:xfrm>
            <a:off x="617297" y="8996512"/>
            <a:ext cx="11032694" cy="6475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https://twitter.com/kirkdborne/status/804145411997007873</a:t>
            </a:r>
          </a:p>
        </p:txBody>
      </p:sp>
      <p:pic>
        <p:nvPicPr>
          <p:cNvPr id="201" name="Cyhd4ntXgAAyULk.jpg-large.jpeg" descr="Cyhd4ntXgAAyULk.jpg-large.jpeg"/>
          <p:cNvPicPr>
            <a:picLocks noChangeAspect="1"/>
          </p:cNvPicPr>
          <p:nvPr/>
        </p:nvPicPr>
        <p:blipFill>
          <a:blip r:embed="rId2"/>
          <a:stretch>
            <a:fillRect/>
          </a:stretch>
        </p:blipFill>
        <p:spPr>
          <a:xfrm>
            <a:off x="36875" y="234433"/>
            <a:ext cx="11934136" cy="8486497"/>
          </a:xfrm>
          <a:prstGeom prst="rect">
            <a:avLst/>
          </a:prstGeom>
          <a:ln w="12700">
            <a:miter lim="400000"/>
          </a:ln>
        </p:spPr>
      </p:pic>
    </p:spTree>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TIMING" val="|0.7"/>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ueprint">
  <a:themeElements>
    <a:clrScheme name="Blueprint">
      <a:dk1>
        <a:srgbClr val="AB7655"/>
      </a:dk1>
      <a:lt1>
        <a:srgbClr val="558AAB"/>
      </a:lt1>
      <a:dk2>
        <a:srgbClr val="53585F"/>
      </a:dk2>
      <a:lt2>
        <a:srgbClr val="DCDEE0"/>
      </a:lt2>
      <a:accent1>
        <a:srgbClr val="577198"/>
      </a:accent1>
      <a:accent2>
        <a:srgbClr val="59824B"/>
      </a:accent2>
      <a:accent3>
        <a:srgbClr val="B98F20"/>
      </a:accent3>
      <a:accent4>
        <a:srgbClr val="BF6322"/>
      </a:accent4>
      <a:accent5>
        <a:srgbClr val="902422"/>
      </a:accent5>
      <a:accent6>
        <a:srgbClr val="574170"/>
      </a:accent6>
      <a:hlink>
        <a:srgbClr val="0000FF"/>
      </a:hlink>
      <a:folHlink>
        <a:srgbClr val="FF00FF"/>
      </a:folHlink>
    </a:clrScheme>
    <a:fontScheme name="Blueprint">
      <a:majorFont>
        <a:latin typeface="Helvetica Neue Bold Condensed"/>
        <a:ea typeface="Helvetica Neue Bold Condensed"/>
        <a:cs typeface="Helvetica Neue Bold Condensed"/>
      </a:majorFont>
      <a:minorFont>
        <a:latin typeface="Helvetica Neue Light"/>
        <a:ea typeface="Helvetica Neue Light"/>
        <a:cs typeface="Helvetica Neue Light"/>
      </a:minorFont>
    </a:fontScheme>
    <a:fmtScheme name="Bluepri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DEDED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ueprint">
  <a:themeElements>
    <a:clrScheme name="Blueprint">
      <a:dk1>
        <a:srgbClr val="000000"/>
      </a:dk1>
      <a:lt1>
        <a:srgbClr val="FFFFFF"/>
      </a:lt1>
      <a:dk2>
        <a:srgbClr val="53585F"/>
      </a:dk2>
      <a:lt2>
        <a:srgbClr val="DCDEE0"/>
      </a:lt2>
      <a:accent1>
        <a:srgbClr val="577198"/>
      </a:accent1>
      <a:accent2>
        <a:srgbClr val="59824B"/>
      </a:accent2>
      <a:accent3>
        <a:srgbClr val="B98F20"/>
      </a:accent3>
      <a:accent4>
        <a:srgbClr val="BF6322"/>
      </a:accent4>
      <a:accent5>
        <a:srgbClr val="902422"/>
      </a:accent5>
      <a:accent6>
        <a:srgbClr val="574170"/>
      </a:accent6>
      <a:hlink>
        <a:srgbClr val="0000FF"/>
      </a:hlink>
      <a:folHlink>
        <a:srgbClr val="FF00FF"/>
      </a:folHlink>
    </a:clrScheme>
    <a:fontScheme name="Blueprint">
      <a:majorFont>
        <a:latin typeface="Helvetica Neue Bold Condensed"/>
        <a:ea typeface="Helvetica Neue Bold Condensed"/>
        <a:cs typeface="Helvetica Neue Bold Condensed"/>
      </a:majorFont>
      <a:minorFont>
        <a:latin typeface="Helvetica Neue Light"/>
        <a:ea typeface="Helvetica Neue Light"/>
        <a:cs typeface="Helvetica Neue Light"/>
      </a:minorFont>
    </a:fontScheme>
    <a:fmtScheme name="Bluepri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DEDED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1321</TotalTime>
  <Words>493</Words>
  <Application>Microsoft Office PowerPoint</Application>
  <PresentationFormat>Custom</PresentationFormat>
  <Paragraphs>94</Paragraphs>
  <Slides>20</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Helvetica</vt:lpstr>
      <vt:lpstr>Helvetica Neue</vt:lpstr>
      <vt:lpstr>Helvetica Neue Bold Condensed</vt:lpstr>
      <vt:lpstr>Helvetica Neue Light</vt:lpstr>
      <vt:lpstr>Blueprint</vt:lpstr>
      <vt:lpstr>dbatools for the Uninitiated</vt:lpstr>
      <vt:lpstr>Dbatools for the Uninitiated</vt:lpstr>
      <vt:lpstr>Where I’m Coming From</vt:lpstr>
      <vt:lpstr>Agenda</vt:lpstr>
      <vt:lpstr>Who am I?</vt:lpstr>
      <vt:lpstr>Who Am I?</vt:lpstr>
      <vt:lpstr>PowerPoint Presentation</vt:lpstr>
      <vt:lpstr>Why Script?</vt:lpstr>
      <vt:lpstr>PowerPoint Presentation</vt:lpstr>
      <vt:lpstr>SQL Server &amp; PowerShell</vt:lpstr>
      <vt:lpstr>What is dbatools?</vt:lpstr>
      <vt:lpstr>dbatools Function Categories</vt:lpstr>
      <vt:lpstr>dbatools vs. sqlserver</vt:lpstr>
      <vt:lpstr>Server Management Objects</vt:lpstr>
      <vt:lpstr>PowerPoint Presentation</vt:lpstr>
      <vt:lpstr>PowerPoint Presentation</vt:lpstr>
      <vt:lpstr>Testimonials</vt:lpstr>
      <vt:lpstr>Get Involved!</vt:lpstr>
      <vt:lpstr>PowerPoint Presentation</vt:lpstr>
      <vt:lpstr>Where to Find 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Dbatools</dc:title>
  <cp:lastModifiedBy>Andy Levy</cp:lastModifiedBy>
  <cp:revision>71</cp:revision>
  <dcterms:modified xsi:type="dcterms:W3CDTF">2019-07-18T02:50:25Z</dcterms:modified>
</cp:coreProperties>
</file>